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34"/>
  </p:notesMasterIdLst>
  <p:handoutMasterIdLst>
    <p:handoutMasterId r:id="rId135"/>
  </p:handoutMasterIdLst>
  <p:sldIdLst>
    <p:sldId id="270" r:id="rId2"/>
    <p:sldId id="271" r:id="rId3"/>
    <p:sldId id="273" r:id="rId4"/>
    <p:sldId id="274" r:id="rId5"/>
    <p:sldId id="282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4" r:id="rId26"/>
    <p:sldId id="305" r:id="rId27"/>
    <p:sldId id="306" r:id="rId28"/>
    <p:sldId id="303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4" r:id="rId61"/>
    <p:sldId id="341" r:id="rId62"/>
    <p:sldId id="342" r:id="rId63"/>
    <p:sldId id="343" r:id="rId64"/>
    <p:sldId id="345" r:id="rId65"/>
    <p:sldId id="346" r:id="rId66"/>
    <p:sldId id="347" r:id="rId67"/>
    <p:sldId id="349" r:id="rId68"/>
    <p:sldId id="348" r:id="rId69"/>
    <p:sldId id="350" r:id="rId70"/>
    <p:sldId id="351" r:id="rId71"/>
    <p:sldId id="352" r:id="rId72"/>
    <p:sldId id="353" r:id="rId73"/>
    <p:sldId id="355" r:id="rId74"/>
    <p:sldId id="356" r:id="rId75"/>
    <p:sldId id="418" r:id="rId76"/>
    <p:sldId id="359" r:id="rId77"/>
    <p:sldId id="371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67" r:id="rId86"/>
    <p:sldId id="368" r:id="rId87"/>
    <p:sldId id="369" r:id="rId88"/>
    <p:sldId id="370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98" r:id="rId116"/>
    <p:sldId id="399" r:id="rId117"/>
    <p:sldId id="400" r:id="rId118"/>
    <p:sldId id="401" r:id="rId119"/>
    <p:sldId id="402" r:id="rId120"/>
    <p:sldId id="403" r:id="rId121"/>
    <p:sldId id="419" r:id="rId122"/>
    <p:sldId id="410" r:id="rId123"/>
    <p:sldId id="411" r:id="rId124"/>
    <p:sldId id="412" r:id="rId125"/>
    <p:sldId id="413" r:id="rId126"/>
    <p:sldId id="414" r:id="rId127"/>
    <p:sldId id="420" r:id="rId128"/>
    <p:sldId id="421" r:id="rId129"/>
    <p:sldId id="417" r:id="rId130"/>
    <p:sldId id="407" r:id="rId131"/>
    <p:sldId id="408" r:id="rId132"/>
    <p:sldId id="409" r:id="rId133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FFFF"/>
    <a:srgbClr val="A47B38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86" autoAdjust="0"/>
  </p:normalViewPr>
  <p:slideViewPr>
    <p:cSldViewPr snapToObjects="1">
      <p:cViewPr varScale="1">
        <p:scale>
          <a:sx n="119" d="100"/>
          <a:sy n="119" d="100"/>
        </p:scale>
        <p:origin x="123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361D2A6-87EE-46D5-BAC6-9EED50A89C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F6C3E2-C04C-4B43-8C31-9F988B72E8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F53DA554-C917-48F3-BF2B-82ED29350A5B}" type="datetime3">
              <a:rPr lang="en-AU"/>
              <a:pPr>
                <a:defRPr/>
              </a:pPr>
              <a:t>17 December, 2024</a:t>
            </a:fld>
            <a:endParaRPr lang="en-A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77AF5181-AA13-4259-80DE-F320D0041BE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AF90A8A-8881-4A38-8224-5AFEE7F307A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D12A2E1-10CE-4C5F-AABF-E6A515C87BA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92D9A36-6C11-4D1B-A91D-5834276516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3355D15-6D9F-4377-B99D-49D52F20B4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2393C068-685A-4FE9-8C89-83D84F22A26B}" type="datetime3">
              <a:rPr lang="en-AU"/>
              <a:pPr>
                <a:defRPr/>
              </a:pPr>
              <a:t>17 December, 2024</a:t>
            </a:fld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A37040B-57AF-4513-90D3-247CDE439C3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3C0C5C13-8868-4488-9016-395474159D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B3D21615-65F1-4BC0-AF94-7A66ABBCD0F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6BC7B788-0988-4743-8D14-CC459B2A60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0FA26E9-1715-4A9D-9E63-81A2E6D9381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665B768-4085-409A-BDED-EE760AB39E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424C34F-4A7B-44E2-B008-816CBB7116C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394501-00FC-4809-84AE-5426A2D7BA0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148" name="Rectangle 6">
            <a:extLst>
              <a:ext uri="{FF2B5EF4-FFF2-40B4-BE49-F238E27FC236}">
                <a16:creationId xmlns:a16="http://schemas.microsoft.com/office/drawing/2014/main" id="{E03F1F1E-6D23-4AD3-929B-E9421D70DF0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149" name="Rectangle 7">
            <a:extLst>
              <a:ext uri="{FF2B5EF4-FFF2-40B4-BE49-F238E27FC236}">
                <a16:creationId xmlns:a16="http://schemas.microsoft.com/office/drawing/2014/main" id="{D676D23E-F023-4AD0-BA75-E35020CB5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F03F09-D155-46E3-98AC-B77E83D46B2A}" type="slidenum">
              <a:rPr lang="en-AU" altLang="en-US" sz="1300">
                <a:latin typeface="Times New Roman" panose="02020603050405020304" pitchFamily="18" charset="0"/>
              </a:rPr>
              <a:pPr/>
              <a:t>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150" name="Rectangle 2">
            <a:extLst>
              <a:ext uri="{FF2B5EF4-FFF2-40B4-BE49-F238E27FC236}">
                <a16:creationId xmlns:a16="http://schemas.microsoft.com/office/drawing/2014/main" id="{57406419-69EB-42CA-8EAE-93AE11D936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1" name="Rectangle 3">
            <a:extLst>
              <a:ext uri="{FF2B5EF4-FFF2-40B4-BE49-F238E27FC236}">
                <a16:creationId xmlns:a16="http://schemas.microsoft.com/office/drawing/2014/main" id="{12B3642F-AA81-44CC-8B2B-A6AB3EBD1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586DA85-BEAA-41AD-83B8-BCBA77F128A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3E605B9-5C58-41DC-BCE3-5BEE026A3D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E60795-B080-47EE-AFF3-659C66F2A289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580" name="Rectangle 6">
            <a:extLst>
              <a:ext uri="{FF2B5EF4-FFF2-40B4-BE49-F238E27FC236}">
                <a16:creationId xmlns:a16="http://schemas.microsoft.com/office/drawing/2014/main" id="{5EE54E00-0FA6-47D3-932A-CAC22D56019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581" name="Rectangle 7">
            <a:extLst>
              <a:ext uri="{FF2B5EF4-FFF2-40B4-BE49-F238E27FC236}">
                <a16:creationId xmlns:a16="http://schemas.microsoft.com/office/drawing/2014/main" id="{C7D1ABC2-3F04-40CD-9119-A3CC1D461D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FDA8D6-8D97-4977-99F3-41C9B27E3A9F}" type="slidenum">
              <a:rPr lang="en-AU" altLang="en-US" sz="1300">
                <a:latin typeface="Times New Roman" panose="02020603050405020304" pitchFamily="18" charset="0"/>
              </a:rPr>
              <a:pPr/>
              <a:t>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582" name="Rectangle 2">
            <a:extLst>
              <a:ext uri="{FF2B5EF4-FFF2-40B4-BE49-F238E27FC236}">
                <a16:creationId xmlns:a16="http://schemas.microsoft.com/office/drawing/2014/main" id="{9FD0368E-69A7-4C32-93E2-5395C458B4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3" name="Rectangle 3">
            <a:extLst>
              <a:ext uri="{FF2B5EF4-FFF2-40B4-BE49-F238E27FC236}">
                <a16:creationId xmlns:a16="http://schemas.microsoft.com/office/drawing/2014/main" id="{21D74E3E-9ED2-4D30-B5B5-AB8B6AC2B6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664F444E-B9F3-478B-99A2-35CC7E182C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8899" name="Rectangle 3">
            <a:extLst>
              <a:ext uri="{FF2B5EF4-FFF2-40B4-BE49-F238E27FC236}">
                <a16:creationId xmlns:a16="http://schemas.microsoft.com/office/drawing/2014/main" id="{A45922EC-ADCE-48A1-BD5B-6662B230721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7E408C-111E-48F4-A135-40BF73B2210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8900" name="Rectangle 6">
            <a:extLst>
              <a:ext uri="{FF2B5EF4-FFF2-40B4-BE49-F238E27FC236}">
                <a16:creationId xmlns:a16="http://schemas.microsoft.com/office/drawing/2014/main" id="{C64C93A4-17E5-4C75-B901-E588F20E301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8901" name="Rectangle 7">
            <a:extLst>
              <a:ext uri="{FF2B5EF4-FFF2-40B4-BE49-F238E27FC236}">
                <a16:creationId xmlns:a16="http://schemas.microsoft.com/office/drawing/2014/main" id="{F4575A6C-C447-4CB2-B94B-FA75A4CC0D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8EB899-EBAB-4632-89FB-2A29C8F4AFC9}" type="slidenum">
              <a:rPr lang="en-AU" altLang="en-US" sz="1300">
                <a:latin typeface="Times New Roman" panose="02020603050405020304" pitchFamily="18" charset="0"/>
              </a:rPr>
              <a:pPr/>
              <a:t>100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8902" name="Rectangle 2">
            <a:extLst>
              <a:ext uri="{FF2B5EF4-FFF2-40B4-BE49-F238E27FC236}">
                <a16:creationId xmlns:a16="http://schemas.microsoft.com/office/drawing/2014/main" id="{FB77D327-DD5E-4364-A96A-CCA31EBE6D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3" name="Rectangle 3">
            <a:extLst>
              <a:ext uri="{FF2B5EF4-FFF2-40B4-BE49-F238E27FC236}">
                <a16:creationId xmlns:a16="http://schemas.microsoft.com/office/drawing/2014/main" id="{AF651B5C-308F-4675-97ED-D17CEBE6F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C6EBEFC3-D10B-42DC-9D1C-808CE020CAD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021DC78C-4DE3-4DB3-AF84-DBCB0E0FA7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E8C8E4-622F-4F5E-906C-C18FEFC6F46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0948" name="Rectangle 6">
            <a:extLst>
              <a:ext uri="{FF2B5EF4-FFF2-40B4-BE49-F238E27FC236}">
                <a16:creationId xmlns:a16="http://schemas.microsoft.com/office/drawing/2014/main" id="{C8D5EF62-6C20-4D5B-BD6B-3483216C47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0949" name="Rectangle 7">
            <a:extLst>
              <a:ext uri="{FF2B5EF4-FFF2-40B4-BE49-F238E27FC236}">
                <a16:creationId xmlns:a16="http://schemas.microsoft.com/office/drawing/2014/main" id="{8B2F2335-00C9-444C-9169-35C6850408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41E31A-33F7-40A1-B480-10AB2DA36A1B}" type="slidenum">
              <a:rPr lang="en-AU" altLang="en-US" sz="1300">
                <a:latin typeface="Times New Roman" panose="02020603050405020304" pitchFamily="18" charset="0"/>
              </a:rPr>
              <a:pPr/>
              <a:t>101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0950" name="Rectangle 2">
            <a:extLst>
              <a:ext uri="{FF2B5EF4-FFF2-40B4-BE49-F238E27FC236}">
                <a16:creationId xmlns:a16="http://schemas.microsoft.com/office/drawing/2014/main" id="{7627BA28-2D1A-420F-BA0B-241D16D70A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51" name="Rectangle 3">
            <a:extLst>
              <a:ext uri="{FF2B5EF4-FFF2-40B4-BE49-F238E27FC236}">
                <a16:creationId xmlns:a16="http://schemas.microsoft.com/office/drawing/2014/main" id="{B318AB07-AA9C-4851-9EAB-CB45C6359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45F29CD7-54ED-47DE-86B3-449DD8CAB0D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045B8D33-3AE2-4BBA-9104-13B6832FD2C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D131BE-4CE3-4A97-B5CF-1B99E4A5C63A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2996" name="Rectangle 6">
            <a:extLst>
              <a:ext uri="{FF2B5EF4-FFF2-40B4-BE49-F238E27FC236}">
                <a16:creationId xmlns:a16="http://schemas.microsoft.com/office/drawing/2014/main" id="{09C8A34D-D79D-4E34-919E-DB87FD968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2997" name="Rectangle 7">
            <a:extLst>
              <a:ext uri="{FF2B5EF4-FFF2-40B4-BE49-F238E27FC236}">
                <a16:creationId xmlns:a16="http://schemas.microsoft.com/office/drawing/2014/main" id="{4441C3BF-3464-45FA-84C7-90340F2585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CDF1B0-8098-4E00-AA5E-6885929F8F92}" type="slidenum">
              <a:rPr lang="en-AU" altLang="en-US" sz="1300">
                <a:latin typeface="Times New Roman" panose="02020603050405020304" pitchFamily="18" charset="0"/>
              </a:rPr>
              <a:pPr/>
              <a:t>102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2998" name="Rectangle 2">
            <a:extLst>
              <a:ext uri="{FF2B5EF4-FFF2-40B4-BE49-F238E27FC236}">
                <a16:creationId xmlns:a16="http://schemas.microsoft.com/office/drawing/2014/main" id="{019109F2-CDCC-483F-8A5B-78EFD7CA36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9" name="Rectangle 3">
            <a:extLst>
              <a:ext uri="{FF2B5EF4-FFF2-40B4-BE49-F238E27FC236}">
                <a16:creationId xmlns:a16="http://schemas.microsoft.com/office/drawing/2014/main" id="{2A285B30-7C43-48AE-935C-05786608F2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>
            <a:extLst>
              <a:ext uri="{FF2B5EF4-FFF2-40B4-BE49-F238E27FC236}">
                <a16:creationId xmlns:a16="http://schemas.microsoft.com/office/drawing/2014/main" id="{68E84A12-3395-4E39-A885-E4D3F16B2B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43" name="Rectangle 3">
            <a:extLst>
              <a:ext uri="{FF2B5EF4-FFF2-40B4-BE49-F238E27FC236}">
                <a16:creationId xmlns:a16="http://schemas.microsoft.com/office/drawing/2014/main" id="{B1CC7CF6-79B1-4508-B0F5-D01972FEF06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011BBB-D0E6-4109-8E5F-75F2D29D8B23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5044" name="Rectangle 6">
            <a:extLst>
              <a:ext uri="{FF2B5EF4-FFF2-40B4-BE49-F238E27FC236}">
                <a16:creationId xmlns:a16="http://schemas.microsoft.com/office/drawing/2014/main" id="{CE471B84-C264-4AF1-BAF9-257ED8F8D65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45" name="Rectangle 7">
            <a:extLst>
              <a:ext uri="{FF2B5EF4-FFF2-40B4-BE49-F238E27FC236}">
                <a16:creationId xmlns:a16="http://schemas.microsoft.com/office/drawing/2014/main" id="{171518D7-50F6-40EB-A2E5-82E1E8C271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8DAD7E-F004-4725-9AF2-A2C4E80E558F}" type="slidenum">
              <a:rPr lang="en-AU" altLang="en-US" sz="1300">
                <a:latin typeface="Times New Roman" panose="02020603050405020304" pitchFamily="18" charset="0"/>
              </a:rPr>
              <a:pPr/>
              <a:t>103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5046" name="Rectangle 2">
            <a:extLst>
              <a:ext uri="{FF2B5EF4-FFF2-40B4-BE49-F238E27FC236}">
                <a16:creationId xmlns:a16="http://schemas.microsoft.com/office/drawing/2014/main" id="{80602EE3-2BEE-48EB-A0AA-F3AABA020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7" name="Rectangle 3">
            <a:extLst>
              <a:ext uri="{FF2B5EF4-FFF2-40B4-BE49-F238E27FC236}">
                <a16:creationId xmlns:a16="http://schemas.microsoft.com/office/drawing/2014/main" id="{7F2E672E-CA76-4A1A-9910-FA92ACAFF9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>
            <a:extLst>
              <a:ext uri="{FF2B5EF4-FFF2-40B4-BE49-F238E27FC236}">
                <a16:creationId xmlns:a16="http://schemas.microsoft.com/office/drawing/2014/main" id="{DBFCD750-81AE-415A-A40B-E79DEA36A2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7091" name="Rectangle 3">
            <a:extLst>
              <a:ext uri="{FF2B5EF4-FFF2-40B4-BE49-F238E27FC236}">
                <a16:creationId xmlns:a16="http://schemas.microsoft.com/office/drawing/2014/main" id="{7191DF5D-C68B-4175-BDC3-0F1BBE0586D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6F9CFF-2553-479E-8F53-9F2A5A0B6BD9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7092" name="Rectangle 6">
            <a:extLst>
              <a:ext uri="{FF2B5EF4-FFF2-40B4-BE49-F238E27FC236}">
                <a16:creationId xmlns:a16="http://schemas.microsoft.com/office/drawing/2014/main" id="{83B420DD-F5E3-47B2-88B2-299BB2E4C94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7093" name="Rectangle 7">
            <a:extLst>
              <a:ext uri="{FF2B5EF4-FFF2-40B4-BE49-F238E27FC236}">
                <a16:creationId xmlns:a16="http://schemas.microsoft.com/office/drawing/2014/main" id="{502BB62B-B9FA-4B3C-8837-57BAC813ED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940472-0D57-4FD9-9DFE-34F836AEB82A}" type="slidenum">
              <a:rPr lang="en-AU" altLang="en-US" sz="1300">
                <a:latin typeface="Times New Roman" panose="02020603050405020304" pitchFamily="18" charset="0"/>
              </a:rPr>
              <a:pPr/>
              <a:t>104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7094" name="Rectangle 2">
            <a:extLst>
              <a:ext uri="{FF2B5EF4-FFF2-40B4-BE49-F238E27FC236}">
                <a16:creationId xmlns:a16="http://schemas.microsoft.com/office/drawing/2014/main" id="{A3DD1958-E762-4AFB-B531-DA9B73CA48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>
            <a:extLst>
              <a:ext uri="{FF2B5EF4-FFF2-40B4-BE49-F238E27FC236}">
                <a16:creationId xmlns:a16="http://schemas.microsoft.com/office/drawing/2014/main" id="{55ACCF9B-A158-4930-B520-0B87BD482D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35CC83BF-0151-47B1-8458-97689CB0DD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8F0136DF-7029-466D-8354-BA3CDD89DA8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7183A7-F306-4D5A-8E69-50E3ED15D3B9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9140" name="Rectangle 6">
            <a:extLst>
              <a:ext uri="{FF2B5EF4-FFF2-40B4-BE49-F238E27FC236}">
                <a16:creationId xmlns:a16="http://schemas.microsoft.com/office/drawing/2014/main" id="{8C76746E-2C51-4E39-B799-E9B9E14CB43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9141" name="Rectangle 7">
            <a:extLst>
              <a:ext uri="{FF2B5EF4-FFF2-40B4-BE49-F238E27FC236}">
                <a16:creationId xmlns:a16="http://schemas.microsoft.com/office/drawing/2014/main" id="{EA6DC922-6D63-43FA-8A08-D597C921C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B808AC-7E80-400A-BE67-71AA04B12079}" type="slidenum">
              <a:rPr lang="en-AU" altLang="en-US" sz="1300">
                <a:latin typeface="Times New Roman" panose="02020603050405020304" pitchFamily="18" charset="0"/>
              </a:rPr>
              <a:pPr/>
              <a:t>105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9142" name="Rectangle 2">
            <a:extLst>
              <a:ext uri="{FF2B5EF4-FFF2-40B4-BE49-F238E27FC236}">
                <a16:creationId xmlns:a16="http://schemas.microsoft.com/office/drawing/2014/main" id="{C46ABF19-4895-4D63-B84E-457E11126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3" name="Rectangle 3">
            <a:extLst>
              <a:ext uri="{FF2B5EF4-FFF2-40B4-BE49-F238E27FC236}">
                <a16:creationId xmlns:a16="http://schemas.microsoft.com/office/drawing/2014/main" id="{4234B3E5-D834-4CBC-9D17-1114F46AB9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>
            <a:extLst>
              <a:ext uri="{FF2B5EF4-FFF2-40B4-BE49-F238E27FC236}">
                <a16:creationId xmlns:a16="http://schemas.microsoft.com/office/drawing/2014/main" id="{C5113703-FD2B-4FF5-9C1D-82BD87C15A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1A14CEC4-A46E-4671-A6CA-F8FC4E692C7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54FFB8-5A04-4A70-A122-B881E6858C9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1188" name="Rectangle 6">
            <a:extLst>
              <a:ext uri="{FF2B5EF4-FFF2-40B4-BE49-F238E27FC236}">
                <a16:creationId xmlns:a16="http://schemas.microsoft.com/office/drawing/2014/main" id="{BE977865-F40D-4A01-8603-9DCBBD73403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1189" name="Rectangle 7">
            <a:extLst>
              <a:ext uri="{FF2B5EF4-FFF2-40B4-BE49-F238E27FC236}">
                <a16:creationId xmlns:a16="http://schemas.microsoft.com/office/drawing/2014/main" id="{4E3A4AC8-115A-46E0-9157-21666112F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1FF6C1-D825-4F62-80FE-79375C95ECA2}" type="slidenum">
              <a:rPr lang="en-AU" altLang="en-US" sz="1300">
                <a:latin typeface="Times New Roman" panose="02020603050405020304" pitchFamily="18" charset="0"/>
              </a:rPr>
              <a:pPr/>
              <a:t>106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1190" name="Rectangle 2">
            <a:extLst>
              <a:ext uri="{FF2B5EF4-FFF2-40B4-BE49-F238E27FC236}">
                <a16:creationId xmlns:a16="http://schemas.microsoft.com/office/drawing/2014/main" id="{386C0ACD-9753-46EA-A6B1-0CF59E5050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91" name="Rectangle 3">
            <a:extLst>
              <a:ext uri="{FF2B5EF4-FFF2-40B4-BE49-F238E27FC236}">
                <a16:creationId xmlns:a16="http://schemas.microsoft.com/office/drawing/2014/main" id="{61894CF0-D45C-4F58-8445-F0536C04D1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82E41AED-4B49-4370-8342-D770AABBAA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7ECD3702-0F3F-4779-B506-4BD73205559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7DC1FF-98FC-4CC2-9D9A-76C495F2B8E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3236" name="Rectangle 6">
            <a:extLst>
              <a:ext uri="{FF2B5EF4-FFF2-40B4-BE49-F238E27FC236}">
                <a16:creationId xmlns:a16="http://schemas.microsoft.com/office/drawing/2014/main" id="{B4551F2A-1F7E-447F-B4DD-ACA7C986C7B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3237" name="Rectangle 7">
            <a:extLst>
              <a:ext uri="{FF2B5EF4-FFF2-40B4-BE49-F238E27FC236}">
                <a16:creationId xmlns:a16="http://schemas.microsoft.com/office/drawing/2014/main" id="{A92FD74B-69FA-4AC8-AA88-2707FA9B7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22D483-D95E-4C34-98B8-FA870781B032}" type="slidenum">
              <a:rPr lang="en-AU" altLang="en-US" sz="1300">
                <a:latin typeface="Times New Roman" panose="02020603050405020304" pitchFamily="18" charset="0"/>
              </a:rPr>
              <a:pPr/>
              <a:t>107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3238" name="Rectangle 2">
            <a:extLst>
              <a:ext uri="{FF2B5EF4-FFF2-40B4-BE49-F238E27FC236}">
                <a16:creationId xmlns:a16="http://schemas.microsoft.com/office/drawing/2014/main" id="{2B716EF3-CCAB-482C-895A-F641B8D31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9" name="Rectangle 3">
            <a:extLst>
              <a:ext uri="{FF2B5EF4-FFF2-40B4-BE49-F238E27FC236}">
                <a16:creationId xmlns:a16="http://schemas.microsoft.com/office/drawing/2014/main" id="{7341C794-E1C4-452A-8D5C-C3E709A164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D46D04E2-33D4-4930-99CC-2EE46C0517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5283" name="Rectangle 3">
            <a:extLst>
              <a:ext uri="{FF2B5EF4-FFF2-40B4-BE49-F238E27FC236}">
                <a16:creationId xmlns:a16="http://schemas.microsoft.com/office/drawing/2014/main" id="{8614B054-1C27-4BA1-B821-5E7781A5D63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97C7D4-ADED-40C5-9AD3-D44655A33C05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5284" name="Rectangle 6">
            <a:extLst>
              <a:ext uri="{FF2B5EF4-FFF2-40B4-BE49-F238E27FC236}">
                <a16:creationId xmlns:a16="http://schemas.microsoft.com/office/drawing/2014/main" id="{C1F962FE-6C58-4212-B194-B4242C33EBC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5285" name="Rectangle 7">
            <a:extLst>
              <a:ext uri="{FF2B5EF4-FFF2-40B4-BE49-F238E27FC236}">
                <a16:creationId xmlns:a16="http://schemas.microsoft.com/office/drawing/2014/main" id="{32A0C98E-FEFE-485E-9A80-F456A2176D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C9124D-1228-43A4-AB60-423DFC57634E}" type="slidenum">
              <a:rPr lang="en-AU" altLang="en-US" sz="1300">
                <a:latin typeface="Times New Roman" panose="02020603050405020304" pitchFamily="18" charset="0"/>
              </a:rPr>
              <a:pPr/>
              <a:t>108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5286" name="Rectangle 2">
            <a:extLst>
              <a:ext uri="{FF2B5EF4-FFF2-40B4-BE49-F238E27FC236}">
                <a16:creationId xmlns:a16="http://schemas.microsoft.com/office/drawing/2014/main" id="{54DDE6C2-A8EC-4798-AA98-B72850BE06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7" name="Rectangle 3">
            <a:extLst>
              <a:ext uri="{FF2B5EF4-FFF2-40B4-BE49-F238E27FC236}">
                <a16:creationId xmlns:a16="http://schemas.microsoft.com/office/drawing/2014/main" id="{B499804E-37CA-482D-B677-B90312C6C6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EAE548A6-53A1-496A-AA3F-32A7AD6B45E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D7B81464-5E27-4CEF-9D42-136AD9D1358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3D8BBF-EEB0-4992-AB2A-33F0A5AABE12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7332" name="Rectangle 6">
            <a:extLst>
              <a:ext uri="{FF2B5EF4-FFF2-40B4-BE49-F238E27FC236}">
                <a16:creationId xmlns:a16="http://schemas.microsoft.com/office/drawing/2014/main" id="{A9A8D7C4-20FB-4DED-8A1A-D90094C9C4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7333" name="Rectangle 7">
            <a:extLst>
              <a:ext uri="{FF2B5EF4-FFF2-40B4-BE49-F238E27FC236}">
                <a16:creationId xmlns:a16="http://schemas.microsoft.com/office/drawing/2014/main" id="{8C7FF1DD-B78B-4763-B8B2-9AECB1CD44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FF55F-84F8-47C8-BE85-9EA4C6CC9907}" type="slidenum">
              <a:rPr lang="en-AU" altLang="en-US" sz="1300">
                <a:latin typeface="Times New Roman" panose="02020603050405020304" pitchFamily="18" charset="0"/>
              </a:rPr>
              <a:pPr/>
              <a:t>109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7334" name="Rectangle 2">
            <a:extLst>
              <a:ext uri="{FF2B5EF4-FFF2-40B4-BE49-F238E27FC236}">
                <a16:creationId xmlns:a16="http://schemas.microsoft.com/office/drawing/2014/main" id="{A26887D5-1B70-4D6C-8827-1DAFFE483A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5" name="Rectangle 3">
            <a:extLst>
              <a:ext uri="{FF2B5EF4-FFF2-40B4-BE49-F238E27FC236}">
                <a16:creationId xmlns:a16="http://schemas.microsoft.com/office/drawing/2014/main" id="{E949CE80-BF13-45B0-9555-5FDA96DB64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FAA5845-5764-453D-98A9-2877CBC05A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FDA890D-1E4E-4B5B-8A66-0F730409217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F1F13F-C567-4A3A-BEC7-981824A31018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628" name="Rectangle 6">
            <a:extLst>
              <a:ext uri="{FF2B5EF4-FFF2-40B4-BE49-F238E27FC236}">
                <a16:creationId xmlns:a16="http://schemas.microsoft.com/office/drawing/2014/main" id="{82D37924-1E3D-4FF1-B1F7-B5DDF09FE4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629" name="Rectangle 7">
            <a:extLst>
              <a:ext uri="{FF2B5EF4-FFF2-40B4-BE49-F238E27FC236}">
                <a16:creationId xmlns:a16="http://schemas.microsoft.com/office/drawing/2014/main" id="{2B2E82B3-3C02-4521-A24F-B6CDF7E305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790B26-08F8-49F3-92C1-67A67F073713}" type="slidenum">
              <a:rPr lang="en-AU" altLang="en-US" sz="1300">
                <a:latin typeface="Times New Roman" panose="02020603050405020304" pitchFamily="18" charset="0"/>
              </a:rPr>
              <a:pPr/>
              <a:t>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630" name="Rectangle 2">
            <a:extLst>
              <a:ext uri="{FF2B5EF4-FFF2-40B4-BE49-F238E27FC236}">
                <a16:creationId xmlns:a16="http://schemas.microsoft.com/office/drawing/2014/main" id="{BF219FB3-71BD-42C7-A4BE-ED3ABA45A2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1" name="Rectangle 3">
            <a:extLst>
              <a:ext uri="{FF2B5EF4-FFF2-40B4-BE49-F238E27FC236}">
                <a16:creationId xmlns:a16="http://schemas.microsoft.com/office/drawing/2014/main" id="{88C55053-6846-49DD-8012-F6375A5F05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>
            <a:extLst>
              <a:ext uri="{FF2B5EF4-FFF2-40B4-BE49-F238E27FC236}">
                <a16:creationId xmlns:a16="http://schemas.microsoft.com/office/drawing/2014/main" id="{503789FE-F271-4FED-AE17-3314F0CC34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9379" name="Rectangle 3">
            <a:extLst>
              <a:ext uri="{FF2B5EF4-FFF2-40B4-BE49-F238E27FC236}">
                <a16:creationId xmlns:a16="http://schemas.microsoft.com/office/drawing/2014/main" id="{F86FEB5B-8047-45FF-BC10-9972BC4F83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7BF2CB3-D071-46EA-8CC7-5EC7F29FD10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9380" name="Rectangle 6">
            <a:extLst>
              <a:ext uri="{FF2B5EF4-FFF2-40B4-BE49-F238E27FC236}">
                <a16:creationId xmlns:a16="http://schemas.microsoft.com/office/drawing/2014/main" id="{E02C1267-818A-4FEA-A0A5-E8C17954B8A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9381" name="Rectangle 7">
            <a:extLst>
              <a:ext uri="{FF2B5EF4-FFF2-40B4-BE49-F238E27FC236}">
                <a16:creationId xmlns:a16="http://schemas.microsoft.com/office/drawing/2014/main" id="{B919A870-815F-4BAA-A195-176555865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854814-2133-439D-A9F5-46B138C12BCE}" type="slidenum">
              <a:rPr lang="en-AU" altLang="en-US" sz="1300">
                <a:latin typeface="Times New Roman" panose="02020603050405020304" pitchFamily="18" charset="0"/>
              </a:rPr>
              <a:pPr/>
              <a:t>110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9382" name="Rectangle 2">
            <a:extLst>
              <a:ext uri="{FF2B5EF4-FFF2-40B4-BE49-F238E27FC236}">
                <a16:creationId xmlns:a16="http://schemas.microsoft.com/office/drawing/2014/main" id="{709624F3-6620-4B36-B1FE-7419EDEF76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3" name="Rectangle 3">
            <a:extLst>
              <a:ext uri="{FF2B5EF4-FFF2-40B4-BE49-F238E27FC236}">
                <a16:creationId xmlns:a16="http://schemas.microsoft.com/office/drawing/2014/main" id="{003FC399-922D-4F61-BF22-F4D52B451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7924D8C0-9144-46B3-8429-5878BD80324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11754413-3E4E-4066-978F-FF9B06215A2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2CDA3E-9D21-4507-A5B3-5B79E05DF80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1428" name="Rectangle 6">
            <a:extLst>
              <a:ext uri="{FF2B5EF4-FFF2-40B4-BE49-F238E27FC236}">
                <a16:creationId xmlns:a16="http://schemas.microsoft.com/office/drawing/2014/main" id="{3021900E-F7A9-4E66-8588-3E4AEB8C02C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1429" name="Rectangle 7">
            <a:extLst>
              <a:ext uri="{FF2B5EF4-FFF2-40B4-BE49-F238E27FC236}">
                <a16:creationId xmlns:a16="http://schemas.microsoft.com/office/drawing/2014/main" id="{AF8B33FF-09C6-4503-9E8F-6DA837CB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555CF3-C767-4F00-A187-AC609CA63797}" type="slidenum">
              <a:rPr lang="en-AU" altLang="en-US" sz="1300">
                <a:latin typeface="Times New Roman" panose="02020603050405020304" pitchFamily="18" charset="0"/>
              </a:rPr>
              <a:pPr/>
              <a:t>111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1430" name="Rectangle 2">
            <a:extLst>
              <a:ext uri="{FF2B5EF4-FFF2-40B4-BE49-F238E27FC236}">
                <a16:creationId xmlns:a16="http://schemas.microsoft.com/office/drawing/2014/main" id="{D17C1E9F-B810-4A87-9136-C7FC7F8B05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31" name="Rectangle 3">
            <a:extLst>
              <a:ext uri="{FF2B5EF4-FFF2-40B4-BE49-F238E27FC236}">
                <a16:creationId xmlns:a16="http://schemas.microsoft.com/office/drawing/2014/main" id="{C26C01E5-9B38-4BC9-B9EB-DAB6FA8B6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0A234EDA-DCD4-4123-860F-4FF9954419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B3DAAAE7-FC90-45C2-A1D4-1F7AECDE743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4C75CB-E4AB-44C2-8E8C-63ABEDC71A2D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3476" name="Rectangle 6">
            <a:extLst>
              <a:ext uri="{FF2B5EF4-FFF2-40B4-BE49-F238E27FC236}">
                <a16:creationId xmlns:a16="http://schemas.microsoft.com/office/drawing/2014/main" id="{30710233-0316-49EB-8415-C0B9A811BF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3477" name="Rectangle 7">
            <a:extLst>
              <a:ext uri="{FF2B5EF4-FFF2-40B4-BE49-F238E27FC236}">
                <a16:creationId xmlns:a16="http://schemas.microsoft.com/office/drawing/2014/main" id="{C7AC7D51-FD0E-4C75-BD83-41C3D9F61E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403C16-5063-4BB2-85AE-A3BE553301F4}" type="slidenum">
              <a:rPr lang="en-AU" altLang="en-US" sz="1300">
                <a:latin typeface="Times New Roman" panose="02020603050405020304" pitchFamily="18" charset="0"/>
              </a:rPr>
              <a:pPr/>
              <a:t>112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3478" name="Rectangle 2">
            <a:extLst>
              <a:ext uri="{FF2B5EF4-FFF2-40B4-BE49-F238E27FC236}">
                <a16:creationId xmlns:a16="http://schemas.microsoft.com/office/drawing/2014/main" id="{B84B54B0-6A7A-4134-9D9D-9B367560F4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9" name="Rectangle 3">
            <a:extLst>
              <a:ext uri="{FF2B5EF4-FFF2-40B4-BE49-F238E27FC236}">
                <a16:creationId xmlns:a16="http://schemas.microsoft.com/office/drawing/2014/main" id="{F9D374DF-C0A3-4B0E-B9F4-45B6D124E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>
            <a:extLst>
              <a:ext uri="{FF2B5EF4-FFF2-40B4-BE49-F238E27FC236}">
                <a16:creationId xmlns:a16="http://schemas.microsoft.com/office/drawing/2014/main" id="{7BA3C06C-22D0-419B-AC12-72728DC67BB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3A83D02B-C366-4491-8A00-215F133E514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D1ACDB-9F01-4417-9062-5CF4F0532A95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5524" name="Rectangle 6">
            <a:extLst>
              <a:ext uri="{FF2B5EF4-FFF2-40B4-BE49-F238E27FC236}">
                <a16:creationId xmlns:a16="http://schemas.microsoft.com/office/drawing/2014/main" id="{EB17B2B9-D5EA-480E-BA65-1679BDE04B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25" name="Rectangle 7">
            <a:extLst>
              <a:ext uri="{FF2B5EF4-FFF2-40B4-BE49-F238E27FC236}">
                <a16:creationId xmlns:a16="http://schemas.microsoft.com/office/drawing/2014/main" id="{6282BB13-BD3A-4DC4-88A2-91A5351DE5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ACB629-9975-4BF1-A217-FD134F352052}" type="slidenum">
              <a:rPr lang="en-AU" altLang="en-US" sz="1300">
                <a:latin typeface="Times New Roman" panose="02020603050405020304" pitchFamily="18" charset="0"/>
              </a:rPr>
              <a:pPr/>
              <a:t>113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5526" name="Rectangle 2">
            <a:extLst>
              <a:ext uri="{FF2B5EF4-FFF2-40B4-BE49-F238E27FC236}">
                <a16:creationId xmlns:a16="http://schemas.microsoft.com/office/drawing/2014/main" id="{61E377DE-2AF7-474B-81B8-768EF9DF57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7" name="Rectangle 3">
            <a:extLst>
              <a:ext uri="{FF2B5EF4-FFF2-40B4-BE49-F238E27FC236}">
                <a16:creationId xmlns:a16="http://schemas.microsoft.com/office/drawing/2014/main" id="{B86817DE-2E86-4B23-BEDB-F6A47BBB76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B24E5B73-BB17-425A-8F95-52FCF895FC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DF5B705-E504-4BC5-8C15-4E9F7D7D7A5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679231-E611-4B45-87CB-9DBFEE6979C9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7572" name="Rectangle 6">
            <a:extLst>
              <a:ext uri="{FF2B5EF4-FFF2-40B4-BE49-F238E27FC236}">
                <a16:creationId xmlns:a16="http://schemas.microsoft.com/office/drawing/2014/main" id="{DB587013-2217-41D3-9F4E-3E2103D53F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7573" name="Rectangle 7">
            <a:extLst>
              <a:ext uri="{FF2B5EF4-FFF2-40B4-BE49-F238E27FC236}">
                <a16:creationId xmlns:a16="http://schemas.microsoft.com/office/drawing/2014/main" id="{D04D0DD2-E314-4FEE-8774-247D61D346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2AE5CF-C556-44AF-AC9E-B256A673426D}" type="slidenum">
              <a:rPr lang="en-AU" altLang="en-US" sz="1300">
                <a:latin typeface="Times New Roman" panose="02020603050405020304" pitchFamily="18" charset="0"/>
              </a:rPr>
              <a:pPr/>
              <a:t>114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7574" name="Rectangle 2">
            <a:extLst>
              <a:ext uri="{FF2B5EF4-FFF2-40B4-BE49-F238E27FC236}">
                <a16:creationId xmlns:a16="http://schemas.microsoft.com/office/drawing/2014/main" id="{4D3C06CF-9CC4-4979-8F87-EBD468C791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5" name="Rectangle 3">
            <a:extLst>
              <a:ext uri="{FF2B5EF4-FFF2-40B4-BE49-F238E27FC236}">
                <a16:creationId xmlns:a16="http://schemas.microsoft.com/office/drawing/2014/main" id="{AFA8DF91-35E8-492E-AB2B-4F73B0DF1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16497553-31BD-44F1-BB5F-98F4ADC960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9619" name="Rectangle 3">
            <a:extLst>
              <a:ext uri="{FF2B5EF4-FFF2-40B4-BE49-F238E27FC236}">
                <a16:creationId xmlns:a16="http://schemas.microsoft.com/office/drawing/2014/main" id="{BD03FB95-11F8-417D-A5B5-E9693A351D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09292A-1104-4C99-A084-7AD1D8E0E4E3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9620" name="Rectangle 6">
            <a:extLst>
              <a:ext uri="{FF2B5EF4-FFF2-40B4-BE49-F238E27FC236}">
                <a16:creationId xmlns:a16="http://schemas.microsoft.com/office/drawing/2014/main" id="{A404FDB6-24E2-4F0C-A30B-553911511E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9621" name="Rectangle 7">
            <a:extLst>
              <a:ext uri="{FF2B5EF4-FFF2-40B4-BE49-F238E27FC236}">
                <a16:creationId xmlns:a16="http://schemas.microsoft.com/office/drawing/2014/main" id="{155ADF46-1407-4517-8FD4-D055A99FDD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F091F4-5C23-4C1F-89DC-D5F25C1EAEBE}" type="slidenum">
              <a:rPr lang="en-AU" altLang="en-US" sz="1300">
                <a:latin typeface="Times New Roman" panose="02020603050405020304" pitchFamily="18" charset="0"/>
              </a:rPr>
              <a:pPr/>
              <a:t>115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9622" name="Rectangle 2">
            <a:extLst>
              <a:ext uri="{FF2B5EF4-FFF2-40B4-BE49-F238E27FC236}">
                <a16:creationId xmlns:a16="http://schemas.microsoft.com/office/drawing/2014/main" id="{E9451B89-3DBB-4246-A088-67DAFD4870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3" name="Rectangle 3">
            <a:extLst>
              <a:ext uri="{FF2B5EF4-FFF2-40B4-BE49-F238E27FC236}">
                <a16:creationId xmlns:a16="http://schemas.microsoft.com/office/drawing/2014/main" id="{0CB501B1-0F8D-4131-B3D6-78783DA59E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>
            <a:extLst>
              <a:ext uri="{FF2B5EF4-FFF2-40B4-BE49-F238E27FC236}">
                <a16:creationId xmlns:a16="http://schemas.microsoft.com/office/drawing/2014/main" id="{07C8F4EE-CFFF-4F1F-84F1-ADE92420744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17700C83-4770-4FEF-AE88-87E887E7102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0862D8-A2BC-43C3-9B39-FAC27E75759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1668" name="Rectangle 6">
            <a:extLst>
              <a:ext uri="{FF2B5EF4-FFF2-40B4-BE49-F238E27FC236}">
                <a16:creationId xmlns:a16="http://schemas.microsoft.com/office/drawing/2014/main" id="{ABCDC6E4-19D9-498B-A38E-F6E8F3DB9BE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1669" name="Rectangle 7">
            <a:extLst>
              <a:ext uri="{FF2B5EF4-FFF2-40B4-BE49-F238E27FC236}">
                <a16:creationId xmlns:a16="http://schemas.microsoft.com/office/drawing/2014/main" id="{3F80A0B3-C97F-448C-83BA-4C2BF3D628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5E594E-3BCB-43A5-B919-68348C2DB03D}" type="slidenum">
              <a:rPr lang="en-AU" altLang="en-US" sz="1300">
                <a:latin typeface="Times New Roman" panose="02020603050405020304" pitchFamily="18" charset="0"/>
              </a:rPr>
              <a:pPr/>
              <a:t>116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1670" name="Rectangle 2">
            <a:extLst>
              <a:ext uri="{FF2B5EF4-FFF2-40B4-BE49-F238E27FC236}">
                <a16:creationId xmlns:a16="http://schemas.microsoft.com/office/drawing/2014/main" id="{EB0CCC41-830A-432F-AAB9-6D36523BD6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71" name="Rectangle 3">
            <a:extLst>
              <a:ext uri="{FF2B5EF4-FFF2-40B4-BE49-F238E27FC236}">
                <a16:creationId xmlns:a16="http://schemas.microsoft.com/office/drawing/2014/main" id="{24ECC921-919E-4E02-A5C3-F20BDD714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id="{FAA531FA-806E-41AA-BDA6-3C5F79DA23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id="{44B638B2-63DF-499A-B311-A9DF16E5110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B9F1CD-B8FE-440A-81C6-0564A82F6B7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3716" name="Rectangle 6">
            <a:extLst>
              <a:ext uri="{FF2B5EF4-FFF2-40B4-BE49-F238E27FC236}">
                <a16:creationId xmlns:a16="http://schemas.microsoft.com/office/drawing/2014/main" id="{10402185-0397-4494-BD66-FD229E91401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3717" name="Rectangle 7">
            <a:extLst>
              <a:ext uri="{FF2B5EF4-FFF2-40B4-BE49-F238E27FC236}">
                <a16:creationId xmlns:a16="http://schemas.microsoft.com/office/drawing/2014/main" id="{4EC6EBD0-A5D2-4A47-BAD0-A1428CAB9D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BC48C3-67C1-4744-B22D-4E8B49412F3F}" type="slidenum">
              <a:rPr lang="en-AU" altLang="en-US" sz="1300">
                <a:latin typeface="Times New Roman" panose="02020603050405020304" pitchFamily="18" charset="0"/>
              </a:rPr>
              <a:pPr/>
              <a:t>117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3718" name="Rectangle 2">
            <a:extLst>
              <a:ext uri="{FF2B5EF4-FFF2-40B4-BE49-F238E27FC236}">
                <a16:creationId xmlns:a16="http://schemas.microsoft.com/office/drawing/2014/main" id="{C9D6A8E2-57F8-484B-A2AF-43C4708B2E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9" name="Rectangle 3">
            <a:extLst>
              <a:ext uri="{FF2B5EF4-FFF2-40B4-BE49-F238E27FC236}">
                <a16:creationId xmlns:a16="http://schemas.microsoft.com/office/drawing/2014/main" id="{616C5DA9-8835-4677-8233-9C73F446D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248943FB-9526-4745-AC60-4568D1A04C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5763" name="Rectangle 3">
            <a:extLst>
              <a:ext uri="{FF2B5EF4-FFF2-40B4-BE49-F238E27FC236}">
                <a16:creationId xmlns:a16="http://schemas.microsoft.com/office/drawing/2014/main" id="{B2FEBC81-64AA-4C12-93C6-EC869C14830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CC2381-B3E5-4728-863D-0D6A1927A814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5764" name="Rectangle 6">
            <a:extLst>
              <a:ext uri="{FF2B5EF4-FFF2-40B4-BE49-F238E27FC236}">
                <a16:creationId xmlns:a16="http://schemas.microsoft.com/office/drawing/2014/main" id="{2E443DD1-2507-42DA-8FBA-2D6EA69D620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5765" name="Rectangle 7">
            <a:extLst>
              <a:ext uri="{FF2B5EF4-FFF2-40B4-BE49-F238E27FC236}">
                <a16:creationId xmlns:a16="http://schemas.microsoft.com/office/drawing/2014/main" id="{062C1C4B-4F62-4A1A-97E3-0A33830478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D9F490-57AF-4859-B7AC-E7C567A0FA08}" type="slidenum">
              <a:rPr lang="en-AU" altLang="en-US" sz="1300">
                <a:latin typeface="Times New Roman" panose="02020603050405020304" pitchFamily="18" charset="0"/>
              </a:rPr>
              <a:pPr/>
              <a:t>118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5766" name="Rectangle 2">
            <a:extLst>
              <a:ext uri="{FF2B5EF4-FFF2-40B4-BE49-F238E27FC236}">
                <a16:creationId xmlns:a16="http://schemas.microsoft.com/office/drawing/2014/main" id="{9C235CDB-C31B-44F2-84B6-2A8696F5B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7" name="Rectangle 3">
            <a:extLst>
              <a:ext uri="{FF2B5EF4-FFF2-40B4-BE49-F238E27FC236}">
                <a16:creationId xmlns:a16="http://schemas.microsoft.com/office/drawing/2014/main" id="{D6F92719-C8CB-46AE-A86A-7A13C5D148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>
            <a:extLst>
              <a:ext uri="{FF2B5EF4-FFF2-40B4-BE49-F238E27FC236}">
                <a16:creationId xmlns:a16="http://schemas.microsoft.com/office/drawing/2014/main" id="{98B9B8E9-8892-4720-889D-8565F8E6D56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E67ED2F4-C202-4B1E-9AA9-710CD27EC58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AB6960-5C75-44B6-81E7-93CE4C35B7D7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7812" name="Rectangle 6">
            <a:extLst>
              <a:ext uri="{FF2B5EF4-FFF2-40B4-BE49-F238E27FC236}">
                <a16:creationId xmlns:a16="http://schemas.microsoft.com/office/drawing/2014/main" id="{5B917DD0-220E-44AE-A12D-38324A2970D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7813" name="Rectangle 7">
            <a:extLst>
              <a:ext uri="{FF2B5EF4-FFF2-40B4-BE49-F238E27FC236}">
                <a16:creationId xmlns:a16="http://schemas.microsoft.com/office/drawing/2014/main" id="{D3A292B7-0865-42EE-9998-AB00F68326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340E00-598D-4881-972E-23AFDE9A68EB}" type="slidenum">
              <a:rPr lang="en-AU" altLang="en-US" sz="1300">
                <a:latin typeface="Times New Roman" panose="02020603050405020304" pitchFamily="18" charset="0"/>
              </a:rPr>
              <a:pPr/>
              <a:t>119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7814" name="Rectangle 2">
            <a:extLst>
              <a:ext uri="{FF2B5EF4-FFF2-40B4-BE49-F238E27FC236}">
                <a16:creationId xmlns:a16="http://schemas.microsoft.com/office/drawing/2014/main" id="{0F5477CE-12B9-4E69-BD42-27C560316C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5" name="Rectangle 3">
            <a:extLst>
              <a:ext uri="{FF2B5EF4-FFF2-40B4-BE49-F238E27FC236}">
                <a16:creationId xmlns:a16="http://schemas.microsoft.com/office/drawing/2014/main" id="{DEC3582E-ABE9-4FAE-9B4A-915899703B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1C700B1-DE6D-4F39-A617-9F3B913A25A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04AC971-F11C-4EE6-8825-A41401AA6E5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8C0CE5-CC59-42C0-B3E8-5298F007E83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8676" name="Rectangle 6">
            <a:extLst>
              <a:ext uri="{FF2B5EF4-FFF2-40B4-BE49-F238E27FC236}">
                <a16:creationId xmlns:a16="http://schemas.microsoft.com/office/drawing/2014/main" id="{2C1AB8B7-56B2-4298-8EE4-D58BD57C99C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8677" name="Rectangle 7">
            <a:extLst>
              <a:ext uri="{FF2B5EF4-FFF2-40B4-BE49-F238E27FC236}">
                <a16:creationId xmlns:a16="http://schemas.microsoft.com/office/drawing/2014/main" id="{E5EA0AA2-D155-4139-B885-6DEDE5099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5069C4-A7CE-45F9-B41A-E57D7B6AB6C6}" type="slidenum">
              <a:rPr lang="en-AU" altLang="en-US" sz="1300">
                <a:latin typeface="Times New Roman" panose="02020603050405020304" pitchFamily="18" charset="0"/>
              </a:rPr>
              <a:pPr/>
              <a:t>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8678" name="Rectangle 2">
            <a:extLst>
              <a:ext uri="{FF2B5EF4-FFF2-40B4-BE49-F238E27FC236}">
                <a16:creationId xmlns:a16="http://schemas.microsoft.com/office/drawing/2014/main" id="{261FCDA5-838E-45F1-886E-C5AFAC7327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9" name="Rectangle 3">
            <a:extLst>
              <a:ext uri="{FF2B5EF4-FFF2-40B4-BE49-F238E27FC236}">
                <a16:creationId xmlns:a16="http://schemas.microsoft.com/office/drawing/2014/main" id="{62CDC995-0A01-4B56-9770-CB1BAF6DD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>
            <a:extLst>
              <a:ext uri="{FF2B5EF4-FFF2-40B4-BE49-F238E27FC236}">
                <a16:creationId xmlns:a16="http://schemas.microsoft.com/office/drawing/2014/main" id="{11203686-6EDE-4E69-AE36-A74991B073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id="{5192515E-EC87-40C9-8DA3-B11F12CF49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1C43D5-323C-43B0-8BA5-8BAEC2B8A5DB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9860" name="Rectangle 6">
            <a:extLst>
              <a:ext uri="{FF2B5EF4-FFF2-40B4-BE49-F238E27FC236}">
                <a16:creationId xmlns:a16="http://schemas.microsoft.com/office/drawing/2014/main" id="{45CFA4E8-B67D-4A08-ABDB-99446B19325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9861" name="Rectangle 7">
            <a:extLst>
              <a:ext uri="{FF2B5EF4-FFF2-40B4-BE49-F238E27FC236}">
                <a16:creationId xmlns:a16="http://schemas.microsoft.com/office/drawing/2014/main" id="{536490BD-FE4E-45DB-BAD2-4735EF9559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F2E2D0-7F23-4968-B63C-E77389B0CA72}" type="slidenum">
              <a:rPr lang="en-AU" altLang="en-US" sz="1300">
                <a:latin typeface="Times New Roman" panose="02020603050405020304" pitchFamily="18" charset="0"/>
              </a:rPr>
              <a:pPr/>
              <a:t>120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9862" name="Rectangle 2">
            <a:extLst>
              <a:ext uri="{FF2B5EF4-FFF2-40B4-BE49-F238E27FC236}">
                <a16:creationId xmlns:a16="http://schemas.microsoft.com/office/drawing/2014/main" id="{6DF3B267-8EB1-49FF-B955-EDDEEBC5D5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3" name="Rectangle 3">
            <a:extLst>
              <a:ext uri="{FF2B5EF4-FFF2-40B4-BE49-F238E27FC236}">
                <a16:creationId xmlns:a16="http://schemas.microsoft.com/office/drawing/2014/main" id="{F57E35DB-DB66-438C-8E3D-60438DDAB1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>
            <a:extLst>
              <a:ext uri="{FF2B5EF4-FFF2-40B4-BE49-F238E27FC236}">
                <a16:creationId xmlns:a16="http://schemas.microsoft.com/office/drawing/2014/main" id="{240F14F4-6526-417E-B2D9-441F144039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1907" name="Rectangle 3">
            <a:extLst>
              <a:ext uri="{FF2B5EF4-FFF2-40B4-BE49-F238E27FC236}">
                <a16:creationId xmlns:a16="http://schemas.microsoft.com/office/drawing/2014/main" id="{26707FB8-F996-4E71-B302-4857C9AE97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CF324A-2BD2-46D9-B9DF-BBFEC61EE989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1908" name="Rectangle 6">
            <a:extLst>
              <a:ext uri="{FF2B5EF4-FFF2-40B4-BE49-F238E27FC236}">
                <a16:creationId xmlns:a16="http://schemas.microsoft.com/office/drawing/2014/main" id="{3FABEEE4-4813-427E-9C2D-42695CF2D5E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1909" name="Rectangle 7">
            <a:extLst>
              <a:ext uri="{FF2B5EF4-FFF2-40B4-BE49-F238E27FC236}">
                <a16:creationId xmlns:a16="http://schemas.microsoft.com/office/drawing/2014/main" id="{49739A66-AAB9-4D8D-85A4-4111AF8248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BC43AF-6900-438F-8CD7-BEA53D4B324A}" type="slidenum">
              <a:rPr lang="en-AU" altLang="en-US" sz="1300">
                <a:latin typeface="Times New Roman" panose="02020603050405020304" pitchFamily="18" charset="0"/>
              </a:rPr>
              <a:pPr/>
              <a:t>121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1910" name="Rectangle 2">
            <a:extLst>
              <a:ext uri="{FF2B5EF4-FFF2-40B4-BE49-F238E27FC236}">
                <a16:creationId xmlns:a16="http://schemas.microsoft.com/office/drawing/2014/main" id="{8D8A5014-75AC-4D4B-86EF-498C94F3CD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11" name="Rectangle 3">
            <a:extLst>
              <a:ext uri="{FF2B5EF4-FFF2-40B4-BE49-F238E27FC236}">
                <a16:creationId xmlns:a16="http://schemas.microsoft.com/office/drawing/2014/main" id="{727E8A9C-FF15-4982-B13E-5B9530C1A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D695531E-E2CA-4C64-9CEE-89F2B4E3B3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EB408864-61E1-4FB7-A7D4-519CC0B6C1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A95B43-4F50-4002-9956-E2260B7F537B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2148" name="Rectangle 6">
            <a:extLst>
              <a:ext uri="{FF2B5EF4-FFF2-40B4-BE49-F238E27FC236}">
                <a16:creationId xmlns:a16="http://schemas.microsoft.com/office/drawing/2014/main" id="{F3D05EF6-38B9-4BF8-AB3C-D01C034FAB7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2149" name="Rectangle 7">
            <a:extLst>
              <a:ext uri="{FF2B5EF4-FFF2-40B4-BE49-F238E27FC236}">
                <a16:creationId xmlns:a16="http://schemas.microsoft.com/office/drawing/2014/main" id="{88D39357-72FA-488F-8A5C-97B8BD6655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8A349D-8C0F-47F9-8ECF-98A4D3655159}" type="slidenum">
              <a:rPr lang="en-AU" altLang="en-US" sz="1300">
                <a:latin typeface="Times New Roman" panose="02020603050405020304" pitchFamily="18" charset="0"/>
              </a:rPr>
              <a:pPr/>
              <a:t>130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2150" name="Rectangle 2">
            <a:extLst>
              <a:ext uri="{FF2B5EF4-FFF2-40B4-BE49-F238E27FC236}">
                <a16:creationId xmlns:a16="http://schemas.microsoft.com/office/drawing/2014/main" id="{98611886-66E6-475B-AFD9-BBC3A137C4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51" name="Rectangle 3">
            <a:extLst>
              <a:ext uri="{FF2B5EF4-FFF2-40B4-BE49-F238E27FC236}">
                <a16:creationId xmlns:a16="http://schemas.microsoft.com/office/drawing/2014/main" id="{1B7629C0-E4B5-4D84-B6C4-CF42038EF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id="{05FE9FE8-8672-40BD-A216-160BDDB56A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4195" name="Rectangle 3">
            <a:extLst>
              <a:ext uri="{FF2B5EF4-FFF2-40B4-BE49-F238E27FC236}">
                <a16:creationId xmlns:a16="http://schemas.microsoft.com/office/drawing/2014/main" id="{477FA473-C41D-46FC-8DF3-F64420F07D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45AEC9-ECF7-4ED5-BAB7-AD56D82454B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4196" name="Rectangle 6">
            <a:extLst>
              <a:ext uri="{FF2B5EF4-FFF2-40B4-BE49-F238E27FC236}">
                <a16:creationId xmlns:a16="http://schemas.microsoft.com/office/drawing/2014/main" id="{D12A8E58-344A-486D-85FC-B055F434F31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4197" name="Rectangle 7">
            <a:extLst>
              <a:ext uri="{FF2B5EF4-FFF2-40B4-BE49-F238E27FC236}">
                <a16:creationId xmlns:a16="http://schemas.microsoft.com/office/drawing/2014/main" id="{006D81F1-43AB-4A2C-B90F-C2729645C0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8BD205-F986-46F7-ADD9-064D29580563}" type="slidenum">
              <a:rPr lang="en-AU" altLang="en-US" sz="1300">
                <a:latin typeface="Times New Roman" panose="02020603050405020304" pitchFamily="18" charset="0"/>
              </a:rPr>
              <a:pPr/>
              <a:t>131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4198" name="Rectangle 2">
            <a:extLst>
              <a:ext uri="{FF2B5EF4-FFF2-40B4-BE49-F238E27FC236}">
                <a16:creationId xmlns:a16="http://schemas.microsoft.com/office/drawing/2014/main" id="{5C7C0052-13DB-43AA-9443-E949F16654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9" name="Rectangle 3">
            <a:extLst>
              <a:ext uri="{FF2B5EF4-FFF2-40B4-BE49-F238E27FC236}">
                <a16:creationId xmlns:a16="http://schemas.microsoft.com/office/drawing/2014/main" id="{F6A3AE8A-99D5-4250-AE38-AF45B399F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>
            <a:extLst>
              <a:ext uri="{FF2B5EF4-FFF2-40B4-BE49-F238E27FC236}">
                <a16:creationId xmlns:a16="http://schemas.microsoft.com/office/drawing/2014/main" id="{34899284-CB1A-490D-8245-E05259F2E90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6243" name="Rectangle 3">
            <a:extLst>
              <a:ext uri="{FF2B5EF4-FFF2-40B4-BE49-F238E27FC236}">
                <a16:creationId xmlns:a16="http://schemas.microsoft.com/office/drawing/2014/main" id="{F3317C79-4315-4FAF-B47A-1CFC3BA6B13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EF6DC8-3804-4DB7-BAD9-5CA093D34E6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6244" name="Rectangle 6">
            <a:extLst>
              <a:ext uri="{FF2B5EF4-FFF2-40B4-BE49-F238E27FC236}">
                <a16:creationId xmlns:a16="http://schemas.microsoft.com/office/drawing/2014/main" id="{5761B4BD-AD58-4642-A4FC-D82C75EA8C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6245" name="Rectangle 7">
            <a:extLst>
              <a:ext uri="{FF2B5EF4-FFF2-40B4-BE49-F238E27FC236}">
                <a16:creationId xmlns:a16="http://schemas.microsoft.com/office/drawing/2014/main" id="{4281A3B1-6456-41FD-8377-AF573F52D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61B2E2-D9EB-4251-AEB6-71DC69FE99BD}" type="slidenum">
              <a:rPr lang="en-AU" altLang="en-US" sz="1300">
                <a:latin typeface="Times New Roman" panose="02020603050405020304" pitchFamily="18" charset="0"/>
              </a:rPr>
              <a:pPr/>
              <a:t>132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6246" name="Rectangle 2">
            <a:extLst>
              <a:ext uri="{FF2B5EF4-FFF2-40B4-BE49-F238E27FC236}">
                <a16:creationId xmlns:a16="http://schemas.microsoft.com/office/drawing/2014/main" id="{F67B7B2C-A53B-40A1-80C7-D1904C4A9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7" name="Rectangle 3">
            <a:extLst>
              <a:ext uri="{FF2B5EF4-FFF2-40B4-BE49-F238E27FC236}">
                <a16:creationId xmlns:a16="http://schemas.microsoft.com/office/drawing/2014/main" id="{AC35CA52-83B9-4784-AB19-D8890411F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3AC5CF0-1E0C-4157-BD04-FB82CDFBF15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AF843FF5-EF96-425D-BEDA-C5240CF2CD2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D9EC8A-D0A1-49F8-A8AE-542ABD4AB07C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0724" name="Rectangle 6">
            <a:extLst>
              <a:ext uri="{FF2B5EF4-FFF2-40B4-BE49-F238E27FC236}">
                <a16:creationId xmlns:a16="http://schemas.microsoft.com/office/drawing/2014/main" id="{D77D5038-7DD0-4C1C-BFB1-C2FEB40CD02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0725" name="Rectangle 7">
            <a:extLst>
              <a:ext uri="{FF2B5EF4-FFF2-40B4-BE49-F238E27FC236}">
                <a16:creationId xmlns:a16="http://schemas.microsoft.com/office/drawing/2014/main" id="{1F98E071-0668-408E-A3D9-06CE0BFF5F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ED83DA-1DD9-4A01-8ABA-3B8EB56583BB}" type="slidenum">
              <a:rPr lang="en-AU" altLang="en-US" sz="1300">
                <a:latin typeface="Times New Roman" panose="02020603050405020304" pitchFamily="18" charset="0"/>
              </a:rPr>
              <a:pPr/>
              <a:t>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0726" name="Rectangle 2">
            <a:extLst>
              <a:ext uri="{FF2B5EF4-FFF2-40B4-BE49-F238E27FC236}">
                <a16:creationId xmlns:a16="http://schemas.microsoft.com/office/drawing/2014/main" id="{09509774-50E1-488F-959B-5C5B5B95D8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7" name="Rectangle 3">
            <a:extLst>
              <a:ext uri="{FF2B5EF4-FFF2-40B4-BE49-F238E27FC236}">
                <a16:creationId xmlns:a16="http://schemas.microsoft.com/office/drawing/2014/main" id="{6C9AB9F5-58DC-45AD-A49E-60010BA4F1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A1277E2-CEDC-4201-99A6-7C2EEE4164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CB5D32-D85B-4FAC-BD49-0E373A1DCCE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78EAE0D-5A13-433D-B8DC-52B41D4797B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2772" name="Rectangle 6">
            <a:extLst>
              <a:ext uri="{FF2B5EF4-FFF2-40B4-BE49-F238E27FC236}">
                <a16:creationId xmlns:a16="http://schemas.microsoft.com/office/drawing/2014/main" id="{B65EA1E4-7896-4D1B-B7D8-6D5C3AB8415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2773" name="Rectangle 7">
            <a:extLst>
              <a:ext uri="{FF2B5EF4-FFF2-40B4-BE49-F238E27FC236}">
                <a16:creationId xmlns:a16="http://schemas.microsoft.com/office/drawing/2014/main" id="{782DF50A-A0FF-4187-B7AE-82188F216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A03BF1-1DDE-49EC-88A3-0A6019BEC8A5}" type="slidenum">
              <a:rPr lang="en-AU" altLang="en-US" sz="1300">
                <a:latin typeface="Times New Roman" panose="02020603050405020304" pitchFamily="18" charset="0"/>
              </a:rPr>
              <a:pPr/>
              <a:t>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2774" name="Rectangle 2">
            <a:extLst>
              <a:ext uri="{FF2B5EF4-FFF2-40B4-BE49-F238E27FC236}">
                <a16:creationId xmlns:a16="http://schemas.microsoft.com/office/drawing/2014/main" id="{F1950107-9FA0-42C3-B136-30678103B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5" name="Rectangle 3">
            <a:extLst>
              <a:ext uri="{FF2B5EF4-FFF2-40B4-BE49-F238E27FC236}">
                <a16:creationId xmlns:a16="http://schemas.microsoft.com/office/drawing/2014/main" id="{4D8A4797-6625-45DB-B638-63D4F6306E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2BE29BA-26A2-4E5E-B590-45826B77E2A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72E2751-C679-4C19-8D11-95ADD7C7A1E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00A851-92B6-4113-BC15-3E5ED60E6FA5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4820" name="Rectangle 6">
            <a:extLst>
              <a:ext uri="{FF2B5EF4-FFF2-40B4-BE49-F238E27FC236}">
                <a16:creationId xmlns:a16="http://schemas.microsoft.com/office/drawing/2014/main" id="{BD2D527C-DEC9-4EDF-AB6B-44E3949C246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4821" name="Rectangle 7">
            <a:extLst>
              <a:ext uri="{FF2B5EF4-FFF2-40B4-BE49-F238E27FC236}">
                <a16:creationId xmlns:a16="http://schemas.microsoft.com/office/drawing/2014/main" id="{2BC460A3-BACD-450F-86B4-233FC530E5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688471-F421-471A-9CD9-93249DB6D64D}" type="slidenum">
              <a:rPr lang="en-AU" altLang="en-US" sz="1300">
                <a:latin typeface="Times New Roman" panose="02020603050405020304" pitchFamily="18" charset="0"/>
              </a:rPr>
              <a:pPr/>
              <a:t>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4822" name="Rectangle 2">
            <a:extLst>
              <a:ext uri="{FF2B5EF4-FFF2-40B4-BE49-F238E27FC236}">
                <a16:creationId xmlns:a16="http://schemas.microsoft.com/office/drawing/2014/main" id="{F2192281-3DC6-427F-A5C4-36BF67DDA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3" name="Rectangle 3">
            <a:extLst>
              <a:ext uri="{FF2B5EF4-FFF2-40B4-BE49-F238E27FC236}">
                <a16:creationId xmlns:a16="http://schemas.microsoft.com/office/drawing/2014/main" id="{19A57706-EF76-4CAD-B5D2-F25688477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E8E186A-676D-4E82-A7F8-2655D96C671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DCFA27A-4FE4-4896-8B2D-50829218B72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B88F7E-1536-4DD4-951E-C7861E7C06D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6868" name="Rectangle 6">
            <a:extLst>
              <a:ext uri="{FF2B5EF4-FFF2-40B4-BE49-F238E27FC236}">
                <a16:creationId xmlns:a16="http://schemas.microsoft.com/office/drawing/2014/main" id="{5A26E7EC-82EB-4D2C-87AC-9BEB30F2500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6869" name="Rectangle 7">
            <a:extLst>
              <a:ext uri="{FF2B5EF4-FFF2-40B4-BE49-F238E27FC236}">
                <a16:creationId xmlns:a16="http://schemas.microsoft.com/office/drawing/2014/main" id="{514CA654-A387-484C-95DD-6044E8AC57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56DA38-388E-4FA2-B75D-4E5E4A05F3E8}" type="slidenum">
              <a:rPr lang="en-AU" altLang="en-US" sz="1300">
                <a:latin typeface="Times New Roman" panose="02020603050405020304" pitchFamily="18" charset="0"/>
              </a:rPr>
              <a:pPr/>
              <a:t>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6870" name="Rectangle 2">
            <a:extLst>
              <a:ext uri="{FF2B5EF4-FFF2-40B4-BE49-F238E27FC236}">
                <a16:creationId xmlns:a16="http://schemas.microsoft.com/office/drawing/2014/main" id="{3DA470D8-8B59-481F-992D-46A58CFE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71" name="Rectangle 3">
            <a:extLst>
              <a:ext uri="{FF2B5EF4-FFF2-40B4-BE49-F238E27FC236}">
                <a16:creationId xmlns:a16="http://schemas.microsoft.com/office/drawing/2014/main" id="{BEEF8F94-34B7-464A-A73B-58E48C04F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9FCBC68A-6F39-4598-84B0-231AD4B9980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223DD15-23C9-4FE2-8627-BB48B179C70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617B90-E497-44A7-BC58-224887C70B98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FA2F6470-AD68-4593-9021-05A0105938A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8917" name="Rectangle 7">
            <a:extLst>
              <a:ext uri="{FF2B5EF4-FFF2-40B4-BE49-F238E27FC236}">
                <a16:creationId xmlns:a16="http://schemas.microsoft.com/office/drawing/2014/main" id="{65B11DCF-F668-4ECF-B5B4-041DA7D2F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C150AB-87BC-4134-9F7A-77FF8A18F6F1}" type="slidenum">
              <a:rPr lang="en-AU" altLang="en-US" sz="1300">
                <a:latin typeface="Times New Roman" panose="02020603050405020304" pitchFamily="18" charset="0"/>
              </a:rPr>
              <a:pPr/>
              <a:t>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38918" name="Rectangle 2">
            <a:extLst>
              <a:ext uri="{FF2B5EF4-FFF2-40B4-BE49-F238E27FC236}">
                <a16:creationId xmlns:a16="http://schemas.microsoft.com/office/drawing/2014/main" id="{F1A00DA9-E99E-44DD-B928-D189A335AF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9" name="Rectangle 3">
            <a:extLst>
              <a:ext uri="{FF2B5EF4-FFF2-40B4-BE49-F238E27FC236}">
                <a16:creationId xmlns:a16="http://schemas.microsoft.com/office/drawing/2014/main" id="{7FBC99E4-9CFF-4803-982D-94EB783956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D24797F-1C41-41A6-B919-B0FDCAFED57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D63B2C5-231A-4EE3-AE89-A8B38BC0667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D11E7A-1C0A-424B-B607-FC67E40166C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0964" name="Rectangle 6">
            <a:extLst>
              <a:ext uri="{FF2B5EF4-FFF2-40B4-BE49-F238E27FC236}">
                <a16:creationId xmlns:a16="http://schemas.microsoft.com/office/drawing/2014/main" id="{FF696D2A-A8CB-48B1-9DCF-2473C6501D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0965" name="Rectangle 7">
            <a:extLst>
              <a:ext uri="{FF2B5EF4-FFF2-40B4-BE49-F238E27FC236}">
                <a16:creationId xmlns:a16="http://schemas.microsoft.com/office/drawing/2014/main" id="{5D6BBFDA-7E26-4E72-9964-945FAF8A37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0A91D1-B0BD-4FB5-9A26-8C3FBA966150}" type="slidenum">
              <a:rPr lang="en-AU" altLang="en-US" sz="1300">
                <a:latin typeface="Times New Roman" panose="02020603050405020304" pitchFamily="18" charset="0"/>
              </a:rPr>
              <a:pPr/>
              <a:t>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0966" name="Rectangle 2">
            <a:extLst>
              <a:ext uri="{FF2B5EF4-FFF2-40B4-BE49-F238E27FC236}">
                <a16:creationId xmlns:a16="http://schemas.microsoft.com/office/drawing/2014/main" id="{33B79EE2-D7AF-4139-843B-F6F18A6DB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7" name="Rectangle 3">
            <a:extLst>
              <a:ext uri="{FF2B5EF4-FFF2-40B4-BE49-F238E27FC236}">
                <a16:creationId xmlns:a16="http://schemas.microsoft.com/office/drawing/2014/main" id="{A8BA0B4F-9D8A-4665-B9B4-5A049593B9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E019F6B-68E0-4FFA-99B8-55F321A8687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6757E1B-1B91-45CC-BBE9-759C544560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F2EC67-59D3-4310-8C04-5CD81A9ABEC2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3012" name="Rectangle 6">
            <a:extLst>
              <a:ext uri="{FF2B5EF4-FFF2-40B4-BE49-F238E27FC236}">
                <a16:creationId xmlns:a16="http://schemas.microsoft.com/office/drawing/2014/main" id="{5F8A1EE7-9DB8-4024-B617-BD4A33BA7B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3013" name="Rectangle 7">
            <a:extLst>
              <a:ext uri="{FF2B5EF4-FFF2-40B4-BE49-F238E27FC236}">
                <a16:creationId xmlns:a16="http://schemas.microsoft.com/office/drawing/2014/main" id="{08E988ED-6771-49DD-BF84-B92E6261C6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86FD59-D4F7-4B19-BFD9-954DD14324DC}" type="slidenum">
              <a:rPr lang="en-AU" altLang="en-US" sz="1300">
                <a:latin typeface="Times New Roman" panose="02020603050405020304" pitchFamily="18" charset="0"/>
              </a:rPr>
              <a:pPr/>
              <a:t>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3014" name="Rectangle 2">
            <a:extLst>
              <a:ext uri="{FF2B5EF4-FFF2-40B4-BE49-F238E27FC236}">
                <a16:creationId xmlns:a16="http://schemas.microsoft.com/office/drawing/2014/main" id="{FBCFB47C-96E1-48EC-9032-79FC1116B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>
            <a:extLst>
              <a:ext uri="{FF2B5EF4-FFF2-40B4-BE49-F238E27FC236}">
                <a16:creationId xmlns:a16="http://schemas.microsoft.com/office/drawing/2014/main" id="{13A2ED5E-F2BE-43C2-86CD-979D2D1872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C8E8112-ED5D-4114-8F05-62EE998880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30787DA-0C1A-4079-BD10-5DECCD6C640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F46417-B044-46CE-AF1B-097636FCFFD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196" name="Rectangle 6">
            <a:extLst>
              <a:ext uri="{FF2B5EF4-FFF2-40B4-BE49-F238E27FC236}">
                <a16:creationId xmlns:a16="http://schemas.microsoft.com/office/drawing/2014/main" id="{EDCFD051-F448-4F59-AA62-5E6EE291D6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197" name="Rectangle 7">
            <a:extLst>
              <a:ext uri="{FF2B5EF4-FFF2-40B4-BE49-F238E27FC236}">
                <a16:creationId xmlns:a16="http://schemas.microsoft.com/office/drawing/2014/main" id="{C047AEC5-A93A-4928-B634-37CC6E9D07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B00FCC-53AE-4198-A63A-F89BAF5FF6AD}" type="slidenum">
              <a:rPr lang="en-AU" altLang="en-US" sz="1300">
                <a:latin typeface="Times New Roman" panose="02020603050405020304" pitchFamily="18" charset="0"/>
              </a:rPr>
              <a:pPr/>
              <a:t>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198" name="Rectangle 2">
            <a:extLst>
              <a:ext uri="{FF2B5EF4-FFF2-40B4-BE49-F238E27FC236}">
                <a16:creationId xmlns:a16="http://schemas.microsoft.com/office/drawing/2014/main" id="{0BCE63BC-3BC7-4136-980B-C48433C11C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9" name="Rectangle 3">
            <a:extLst>
              <a:ext uri="{FF2B5EF4-FFF2-40B4-BE49-F238E27FC236}">
                <a16:creationId xmlns:a16="http://schemas.microsoft.com/office/drawing/2014/main" id="{04608543-388F-460E-ABA2-435E7B5EB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873C4C7-9B99-4967-9081-58042352BF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6DDC008-2D77-4845-A2EA-76FE0638567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96F68E-0435-4255-971C-3ABA43D70A2D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5060" name="Rectangle 6">
            <a:extLst>
              <a:ext uri="{FF2B5EF4-FFF2-40B4-BE49-F238E27FC236}">
                <a16:creationId xmlns:a16="http://schemas.microsoft.com/office/drawing/2014/main" id="{0CA0170C-E38F-49D8-A561-CEFFD58774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5061" name="Rectangle 7">
            <a:extLst>
              <a:ext uri="{FF2B5EF4-FFF2-40B4-BE49-F238E27FC236}">
                <a16:creationId xmlns:a16="http://schemas.microsoft.com/office/drawing/2014/main" id="{530B49E4-B1D1-42DB-9597-00D22F047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6114C2-1CF7-430F-B99E-41183485278A}" type="slidenum">
              <a:rPr lang="en-AU" altLang="en-US" sz="1300">
                <a:latin typeface="Times New Roman" panose="02020603050405020304" pitchFamily="18" charset="0"/>
              </a:rPr>
              <a:pPr/>
              <a:t>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5062" name="Rectangle 2">
            <a:extLst>
              <a:ext uri="{FF2B5EF4-FFF2-40B4-BE49-F238E27FC236}">
                <a16:creationId xmlns:a16="http://schemas.microsoft.com/office/drawing/2014/main" id="{2CB21BD4-06B2-43C3-8D15-12BCDF338B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>
            <a:extLst>
              <a:ext uri="{FF2B5EF4-FFF2-40B4-BE49-F238E27FC236}">
                <a16:creationId xmlns:a16="http://schemas.microsoft.com/office/drawing/2014/main" id="{7D39E835-5C1F-4740-A701-7FAA326DF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B0B558A-FB05-4122-AB41-D4BF196B84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4A3CCC7E-1EFA-44AC-A512-BB6AFECD592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08B5C3-A743-4ABF-BACD-05BBE5F70B13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7108" name="Rectangle 6">
            <a:extLst>
              <a:ext uri="{FF2B5EF4-FFF2-40B4-BE49-F238E27FC236}">
                <a16:creationId xmlns:a16="http://schemas.microsoft.com/office/drawing/2014/main" id="{F259A0CD-FE12-4BA9-8D0B-2FF519F687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7109" name="Rectangle 7">
            <a:extLst>
              <a:ext uri="{FF2B5EF4-FFF2-40B4-BE49-F238E27FC236}">
                <a16:creationId xmlns:a16="http://schemas.microsoft.com/office/drawing/2014/main" id="{7A2DF2E6-3781-4B6D-BDA4-169E84B799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10E857-5DEF-4659-BFF1-3A7BCE0508E7}" type="slidenum">
              <a:rPr lang="en-AU" altLang="en-US" sz="1300">
                <a:latin typeface="Times New Roman" panose="02020603050405020304" pitchFamily="18" charset="0"/>
              </a:rPr>
              <a:pPr/>
              <a:t>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7110" name="Rectangle 2">
            <a:extLst>
              <a:ext uri="{FF2B5EF4-FFF2-40B4-BE49-F238E27FC236}">
                <a16:creationId xmlns:a16="http://schemas.microsoft.com/office/drawing/2014/main" id="{85468021-99F4-44D6-B946-134C264D35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1" name="Rectangle 3">
            <a:extLst>
              <a:ext uri="{FF2B5EF4-FFF2-40B4-BE49-F238E27FC236}">
                <a16:creationId xmlns:a16="http://schemas.microsoft.com/office/drawing/2014/main" id="{B1C06CA3-8871-4205-817D-BE3DEDAD16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0AF969C-ADB2-42A8-AC79-9166AC08E21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5F6B8A2-F120-4014-ACAD-26C514FB50B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46F70D-CF8A-4DF4-886F-EB809EEFB4BC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9156" name="Rectangle 6">
            <a:extLst>
              <a:ext uri="{FF2B5EF4-FFF2-40B4-BE49-F238E27FC236}">
                <a16:creationId xmlns:a16="http://schemas.microsoft.com/office/drawing/2014/main" id="{DE723081-A09A-4F2B-863B-EA815B41D20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9157" name="Rectangle 7">
            <a:extLst>
              <a:ext uri="{FF2B5EF4-FFF2-40B4-BE49-F238E27FC236}">
                <a16:creationId xmlns:a16="http://schemas.microsoft.com/office/drawing/2014/main" id="{C9DF9A1B-A146-48D9-B17E-27DA2255C9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711DE4-0484-4282-B23F-2656563B8187}" type="slidenum">
              <a:rPr lang="en-AU" altLang="en-US" sz="1300">
                <a:latin typeface="Times New Roman" panose="02020603050405020304" pitchFamily="18" charset="0"/>
              </a:rPr>
              <a:pPr/>
              <a:t>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49158" name="Rectangle 2">
            <a:extLst>
              <a:ext uri="{FF2B5EF4-FFF2-40B4-BE49-F238E27FC236}">
                <a16:creationId xmlns:a16="http://schemas.microsoft.com/office/drawing/2014/main" id="{8C17B4BF-1D21-4257-B62E-C44EB15266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>
            <a:extLst>
              <a:ext uri="{FF2B5EF4-FFF2-40B4-BE49-F238E27FC236}">
                <a16:creationId xmlns:a16="http://schemas.microsoft.com/office/drawing/2014/main" id="{E8678FEF-A994-4828-9320-837E10DFF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49AD946-5F23-413A-B6D8-C6F479974F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5B243A3-8F53-416B-879F-7FD36C1FD3A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239BB2-13B3-43C1-924E-063E99C8F65D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1204" name="Rectangle 6">
            <a:extLst>
              <a:ext uri="{FF2B5EF4-FFF2-40B4-BE49-F238E27FC236}">
                <a16:creationId xmlns:a16="http://schemas.microsoft.com/office/drawing/2014/main" id="{BC425AAB-0362-4B00-AB9A-E2E7F15CDC1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1205" name="Rectangle 7">
            <a:extLst>
              <a:ext uri="{FF2B5EF4-FFF2-40B4-BE49-F238E27FC236}">
                <a16:creationId xmlns:a16="http://schemas.microsoft.com/office/drawing/2014/main" id="{E8E52870-5082-4F96-96F0-48194CF47A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421124-888E-4F46-9AF3-70F28184E257}" type="slidenum">
              <a:rPr lang="en-AU" altLang="en-US" sz="1300">
                <a:latin typeface="Times New Roman" panose="02020603050405020304" pitchFamily="18" charset="0"/>
              </a:rPr>
              <a:pPr/>
              <a:t>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BD33AE9E-E42A-441A-A663-8AF262E895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7" name="Rectangle 3">
            <a:extLst>
              <a:ext uri="{FF2B5EF4-FFF2-40B4-BE49-F238E27FC236}">
                <a16:creationId xmlns:a16="http://schemas.microsoft.com/office/drawing/2014/main" id="{D54B327A-2B70-4B2A-86A4-49E267D14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EE692B1-3A6C-4182-B207-8FD84FF2365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2ECA8D3-1681-4EEA-94DE-D884C3A5A14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A22E76-9980-48A7-B2E4-D3FB125DE126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3252" name="Rectangle 6">
            <a:extLst>
              <a:ext uri="{FF2B5EF4-FFF2-40B4-BE49-F238E27FC236}">
                <a16:creationId xmlns:a16="http://schemas.microsoft.com/office/drawing/2014/main" id="{EA892630-8926-4B14-B2F1-F036F688F26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3253" name="Rectangle 7">
            <a:extLst>
              <a:ext uri="{FF2B5EF4-FFF2-40B4-BE49-F238E27FC236}">
                <a16:creationId xmlns:a16="http://schemas.microsoft.com/office/drawing/2014/main" id="{955899F9-EF9D-4D8D-89EE-A0FBB6C5C5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25C063-0278-4288-AC04-B2C30DF5FF19}" type="slidenum">
              <a:rPr lang="en-AU" altLang="en-US" sz="1300">
                <a:latin typeface="Times New Roman" panose="02020603050405020304" pitchFamily="18" charset="0"/>
              </a:rPr>
              <a:pPr/>
              <a:t>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3254" name="Rectangle 2">
            <a:extLst>
              <a:ext uri="{FF2B5EF4-FFF2-40B4-BE49-F238E27FC236}">
                <a16:creationId xmlns:a16="http://schemas.microsoft.com/office/drawing/2014/main" id="{8896D125-CEB2-405A-ACA4-EE285CCD4B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>
            <a:extLst>
              <a:ext uri="{FF2B5EF4-FFF2-40B4-BE49-F238E27FC236}">
                <a16:creationId xmlns:a16="http://schemas.microsoft.com/office/drawing/2014/main" id="{E5BB5B00-0491-4ADC-8699-F2C508C74A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5403C91F-2268-441D-A5B4-433F4C9447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979D82D1-0CE9-4C71-BBBA-B9D32F00A03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8D9B6F-591B-4FD6-82BB-63DD6D6321AC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5300" name="Rectangle 6">
            <a:extLst>
              <a:ext uri="{FF2B5EF4-FFF2-40B4-BE49-F238E27FC236}">
                <a16:creationId xmlns:a16="http://schemas.microsoft.com/office/drawing/2014/main" id="{074F46E9-E0AB-4C87-BF1C-6C910B894C9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5301" name="Rectangle 7">
            <a:extLst>
              <a:ext uri="{FF2B5EF4-FFF2-40B4-BE49-F238E27FC236}">
                <a16:creationId xmlns:a16="http://schemas.microsoft.com/office/drawing/2014/main" id="{9019A00E-248A-4A68-9941-74B0C5C7A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4296B3-D397-4D5C-A5F7-CF61E6DBA64A}" type="slidenum">
              <a:rPr lang="en-AU" altLang="en-US" sz="1300">
                <a:latin typeface="Times New Roman" panose="02020603050405020304" pitchFamily="18" charset="0"/>
              </a:rPr>
              <a:pPr/>
              <a:t>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5302" name="Rectangle 2">
            <a:extLst>
              <a:ext uri="{FF2B5EF4-FFF2-40B4-BE49-F238E27FC236}">
                <a16:creationId xmlns:a16="http://schemas.microsoft.com/office/drawing/2014/main" id="{649CA994-1CDB-4BAC-9277-0B822E9FFF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3" name="Rectangle 3">
            <a:extLst>
              <a:ext uri="{FF2B5EF4-FFF2-40B4-BE49-F238E27FC236}">
                <a16:creationId xmlns:a16="http://schemas.microsoft.com/office/drawing/2014/main" id="{29372D05-3AD2-4653-BF12-515E0AB05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A68088D-E855-41F5-B8D9-A95641E0A0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02F4B7F7-8DB2-45B9-B996-A012ACC5E1E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C372A5-586D-4F26-94CE-95A79608DE3D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7348" name="Rectangle 6">
            <a:extLst>
              <a:ext uri="{FF2B5EF4-FFF2-40B4-BE49-F238E27FC236}">
                <a16:creationId xmlns:a16="http://schemas.microsoft.com/office/drawing/2014/main" id="{9EED92CE-B298-4366-98FF-377E92B6AA0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7349" name="Rectangle 7">
            <a:extLst>
              <a:ext uri="{FF2B5EF4-FFF2-40B4-BE49-F238E27FC236}">
                <a16:creationId xmlns:a16="http://schemas.microsoft.com/office/drawing/2014/main" id="{2638FF69-215A-47E0-B304-DD592288B3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E9FB31-45E8-4391-A2A4-985ABB02E458}" type="slidenum">
              <a:rPr lang="en-AU" altLang="en-US" sz="1300">
                <a:latin typeface="Times New Roman" panose="02020603050405020304" pitchFamily="18" charset="0"/>
              </a:rPr>
              <a:pPr/>
              <a:t>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7350" name="Rectangle 2">
            <a:extLst>
              <a:ext uri="{FF2B5EF4-FFF2-40B4-BE49-F238E27FC236}">
                <a16:creationId xmlns:a16="http://schemas.microsoft.com/office/drawing/2014/main" id="{6B7203D2-026B-4F06-815B-7F16EE51CB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>
            <a:extLst>
              <a:ext uri="{FF2B5EF4-FFF2-40B4-BE49-F238E27FC236}">
                <a16:creationId xmlns:a16="http://schemas.microsoft.com/office/drawing/2014/main" id="{363A6082-4B25-44D4-89DF-0607925B40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1807A2E8-EEB4-4FCE-ABC1-2BEF22655E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25F6C88-0951-46D6-ABAF-A87AD716F14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0C17F1-3376-4D15-BB11-3236AF546344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9396" name="Rectangle 6">
            <a:extLst>
              <a:ext uri="{FF2B5EF4-FFF2-40B4-BE49-F238E27FC236}">
                <a16:creationId xmlns:a16="http://schemas.microsoft.com/office/drawing/2014/main" id="{5411ECEF-C0F4-4AB5-9318-9E212C79F57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9397" name="Rectangle 7">
            <a:extLst>
              <a:ext uri="{FF2B5EF4-FFF2-40B4-BE49-F238E27FC236}">
                <a16:creationId xmlns:a16="http://schemas.microsoft.com/office/drawing/2014/main" id="{194B8FD7-44DC-424A-981D-589DEE7BC3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E8239A-BBB7-4141-91C3-E22A9FF6BE36}" type="slidenum">
              <a:rPr lang="en-AU" altLang="en-US" sz="1300">
                <a:latin typeface="Times New Roman" panose="02020603050405020304" pitchFamily="18" charset="0"/>
              </a:rPr>
              <a:pPr/>
              <a:t>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59398" name="Rectangle 2">
            <a:extLst>
              <a:ext uri="{FF2B5EF4-FFF2-40B4-BE49-F238E27FC236}">
                <a16:creationId xmlns:a16="http://schemas.microsoft.com/office/drawing/2014/main" id="{EF37A033-601E-42C9-92EB-5C7A86581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>
            <a:extLst>
              <a:ext uri="{FF2B5EF4-FFF2-40B4-BE49-F238E27FC236}">
                <a16:creationId xmlns:a16="http://schemas.microsoft.com/office/drawing/2014/main" id="{5B2CB17E-A2C8-44B3-8EA2-475525780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105C271D-422D-4131-9484-0CBDF5FB76A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573738E-69C3-4123-8DFD-A0F18A04F5A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40A64C-BFE5-4B53-9B51-E1173D24C8A9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1444" name="Rectangle 6">
            <a:extLst>
              <a:ext uri="{FF2B5EF4-FFF2-40B4-BE49-F238E27FC236}">
                <a16:creationId xmlns:a16="http://schemas.microsoft.com/office/drawing/2014/main" id="{AA53DDCD-78A2-4377-B6BB-DCE3C996DD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1445" name="Rectangle 7">
            <a:extLst>
              <a:ext uri="{FF2B5EF4-FFF2-40B4-BE49-F238E27FC236}">
                <a16:creationId xmlns:a16="http://schemas.microsoft.com/office/drawing/2014/main" id="{5A206642-C654-4F55-92DC-BA3DC0FB8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F1D06E-0952-44C0-8FEF-AA64B6FE9485}" type="slidenum">
              <a:rPr lang="en-AU" altLang="en-US" sz="1300">
                <a:latin typeface="Times New Roman" panose="02020603050405020304" pitchFamily="18" charset="0"/>
              </a:rPr>
              <a:pPr/>
              <a:t>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1446" name="Rectangle 2">
            <a:extLst>
              <a:ext uri="{FF2B5EF4-FFF2-40B4-BE49-F238E27FC236}">
                <a16:creationId xmlns:a16="http://schemas.microsoft.com/office/drawing/2014/main" id="{F54A689A-4BAE-4569-BDA3-75F150B16A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>
            <a:extLst>
              <a:ext uri="{FF2B5EF4-FFF2-40B4-BE49-F238E27FC236}">
                <a16:creationId xmlns:a16="http://schemas.microsoft.com/office/drawing/2014/main" id="{53959C04-8242-4CAC-94B6-FA7237FC3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BC15077-410C-4DED-886A-2B2314CCB47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C46BB483-91A3-4263-BB2C-5A9CC9FBE75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9FF635-F65C-4780-83AE-8E5D5AB42279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2F91B4B8-7630-4E38-92E3-1494948E76F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3493" name="Rectangle 7">
            <a:extLst>
              <a:ext uri="{FF2B5EF4-FFF2-40B4-BE49-F238E27FC236}">
                <a16:creationId xmlns:a16="http://schemas.microsoft.com/office/drawing/2014/main" id="{864CF0CD-BB1C-4DF7-90F6-D6C8355C8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8C8133-B16B-4F6C-A68C-B9F8B9B9C156}" type="slidenum">
              <a:rPr lang="en-AU" altLang="en-US" sz="1300">
                <a:latin typeface="Times New Roman" panose="02020603050405020304" pitchFamily="18" charset="0"/>
              </a:rPr>
              <a:pPr/>
              <a:t>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3494" name="Rectangle 2">
            <a:extLst>
              <a:ext uri="{FF2B5EF4-FFF2-40B4-BE49-F238E27FC236}">
                <a16:creationId xmlns:a16="http://schemas.microsoft.com/office/drawing/2014/main" id="{B52F9D0D-2DB6-4268-ABBC-12707000BF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>
            <a:extLst>
              <a:ext uri="{FF2B5EF4-FFF2-40B4-BE49-F238E27FC236}">
                <a16:creationId xmlns:a16="http://schemas.microsoft.com/office/drawing/2014/main" id="{33EA905E-8F7E-4A7F-AB17-A64472BD7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2207A2B-EC93-46E4-A108-9514313ECD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E106E99-3327-42E7-B10E-884E309F88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B9858B-04C8-4EC6-8A73-F1E3DB4DA467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244" name="Rectangle 6">
            <a:extLst>
              <a:ext uri="{FF2B5EF4-FFF2-40B4-BE49-F238E27FC236}">
                <a16:creationId xmlns:a16="http://schemas.microsoft.com/office/drawing/2014/main" id="{65ABD430-84D5-4DEF-A4F1-A936FD3B2D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245" name="Rectangle 7">
            <a:extLst>
              <a:ext uri="{FF2B5EF4-FFF2-40B4-BE49-F238E27FC236}">
                <a16:creationId xmlns:a16="http://schemas.microsoft.com/office/drawing/2014/main" id="{38C9F1A8-1847-4019-891B-E4885F653A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A8EDFE-C172-406E-9D3E-2CFA17377A2E}" type="slidenum">
              <a:rPr lang="en-AU" altLang="en-US" sz="1300">
                <a:latin typeface="Times New Roman" panose="02020603050405020304" pitchFamily="18" charset="0"/>
              </a:rPr>
              <a:pPr/>
              <a:t>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246" name="Rectangle 2">
            <a:extLst>
              <a:ext uri="{FF2B5EF4-FFF2-40B4-BE49-F238E27FC236}">
                <a16:creationId xmlns:a16="http://schemas.microsoft.com/office/drawing/2014/main" id="{0E6BBB9B-2356-4E91-92CA-62E57830B0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7" name="Rectangle 3">
            <a:extLst>
              <a:ext uri="{FF2B5EF4-FFF2-40B4-BE49-F238E27FC236}">
                <a16:creationId xmlns:a16="http://schemas.microsoft.com/office/drawing/2014/main" id="{BE6A51D5-2681-421A-8150-AD4AC67EE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E81DADF-8D5E-4B21-896E-937FAEA7D16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9676B6F-7EA7-4219-9883-83A92AC76DA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AA49CD-41DA-4853-9A24-4D52164AD21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5540" name="Rectangle 6">
            <a:extLst>
              <a:ext uri="{FF2B5EF4-FFF2-40B4-BE49-F238E27FC236}">
                <a16:creationId xmlns:a16="http://schemas.microsoft.com/office/drawing/2014/main" id="{2C43EB53-52FF-49B7-9BCE-6853DE4ECA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5541" name="Rectangle 7">
            <a:extLst>
              <a:ext uri="{FF2B5EF4-FFF2-40B4-BE49-F238E27FC236}">
                <a16:creationId xmlns:a16="http://schemas.microsoft.com/office/drawing/2014/main" id="{0C569693-C696-45EF-B546-849DFC8173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A9D0E3-EFB5-48AC-B553-8DAF373E0BAA}" type="slidenum">
              <a:rPr lang="en-AU" altLang="en-US" sz="1300">
                <a:latin typeface="Times New Roman" panose="02020603050405020304" pitchFamily="18" charset="0"/>
              </a:rPr>
              <a:pPr/>
              <a:t>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5542" name="Rectangle 2">
            <a:extLst>
              <a:ext uri="{FF2B5EF4-FFF2-40B4-BE49-F238E27FC236}">
                <a16:creationId xmlns:a16="http://schemas.microsoft.com/office/drawing/2014/main" id="{595FC434-31E0-4502-BC6C-7F321A187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>
            <a:extLst>
              <a:ext uri="{FF2B5EF4-FFF2-40B4-BE49-F238E27FC236}">
                <a16:creationId xmlns:a16="http://schemas.microsoft.com/office/drawing/2014/main" id="{A17A07FC-958F-48AF-BD71-F2F6CD502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E39B4FF9-C7C7-4589-9872-2351719CA3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875BD62F-14C4-45DC-8C1B-6E6D7B54C9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2D4643-FD2D-49B4-AE23-463C3C1F958A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7588" name="Rectangle 6">
            <a:extLst>
              <a:ext uri="{FF2B5EF4-FFF2-40B4-BE49-F238E27FC236}">
                <a16:creationId xmlns:a16="http://schemas.microsoft.com/office/drawing/2014/main" id="{503F2913-3B3B-49C6-ACEB-10278279FA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7589" name="Rectangle 7">
            <a:extLst>
              <a:ext uri="{FF2B5EF4-FFF2-40B4-BE49-F238E27FC236}">
                <a16:creationId xmlns:a16="http://schemas.microsoft.com/office/drawing/2014/main" id="{B890BE61-426D-4B89-A15E-A35990D505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759CBF-E484-4279-90C9-2CCAA68771A7}" type="slidenum">
              <a:rPr lang="en-AU" altLang="en-US" sz="1300">
                <a:latin typeface="Times New Roman" panose="02020603050405020304" pitchFamily="18" charset="0"/>
              </a:rPr>
              <a:pPr/>
              <a:t>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7590" name="Rectangle 2">
            <a:extLst>
              <a:ext uri="{FF2B5EF4-FFF2-40B4-BE49-F238E27FC236}">
                <a16:creationId xmlns:a16="http://schemas.microsoft.com/office/drawing/2014/main" id="{17A4F64B-16DB-44C7-B539-E1D75BA5A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>
            <a:extLst>
              <a:ext uri="{FF2B5EF4-FFF2-40B4-BE49-F238E27FC236}">
                <a16:creationId xmlns:a16="http://schemas.microsoft.com/office/drawing/2014/main" id="{DCDB877C-5494-4223-AF5E-14A368201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0E0DC21-F875-4FE1-9DC6-64B782CC02E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CDADAF48-7664-4C59-8A69-BAE25A8C4CC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8E873C-10EC-4A53-8806-A95823A40606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9636" name="Rectangle 6">
            <a:extLst>
              <a:ext uri="{FF2B5EF4-FFF2-40B4-BE49-F238E27FC236}">
                <a16:creationId xmlns:a16="http://schemas.microsoft.com/office/drawing/2014/main" id="{2B21E759-F73F-4A5C-A025-F9BEECDFB3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9637" name="Rectangle 7">
            <a:extLst>
              <a:ext uri="{FF2B5EF4-FFF2-40B4-BE49-F238E27FC236}">
                <a16:creationId xmlns:a16="http://schemas.microsoft.com/office/drawing/2014/main" id="{1F7B663E-D42E-407E-AEB2-6470F84DFF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3433C3-38FE-41CD-BF08-B1872707DE9C}" type="slidenum">
              <a:rPr lang="en-AU" altLang="en-US" sz="1300">
                <a:latin typeface="Times New Roman" panose="02020603050405020304" pitchFamily="18" charset="0"/>
              </a:rPr>
              <a:pPr/>
              <a:t>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69638" name="Rectangle 2">
            <a:extLst>
              <a:ext uri="{FF2B5EF4-FFF2-40B4-BE49-F238E27FC236}">
                <a16:creationId xmlns:a16="http://schemas.microsoft.com/office/drawing/2014/main" id="{15C524F1-A882-415E-B1FB-9BF47DA3B4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>
            <a:extLst>
              <a:ext uri="{FF2B5EF4-FFF2-40B4-BE49-F238E27FC236}">
                <a16:creationId xmlns:a16="http://schemas.microsoft.com/office/drawing/2014/main" id="{7DEDE4C9-A329-4B21-8877-DE194EFE0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51EFBD14-1E40-4BF5-BC6F-74D366CA246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47A17DC-518B-4257-ACF8-2234A2E4C63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4419A1-B0C7-44E0-A918-0C34FF2B2827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1684" name="Rectangle 6">
            <a:extLst>
              <a:ext uri="{FF2B5EF4-FFF2-40B4-BE49-F238E27FC236}">
                <a16:creationId xmlns:a16="http://schemas.microsoft.com/office/drawing/2014/main" id="{8E7B7373-C4EB-4B32-A5C0-136772DE85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1685" name="Rectangle 7">
            <a:extLst>
              <a:ext uri="{FF2B5EF4-FFF2-40B4-BE49-F238E27FC236}">
                <a16:creationId xmlns:a16="http://schemas.microsoft.com/office/drawing/2014/main" id="{9F19F574-C7E4-4A2E-B428-25D168C22F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19C0BF-4BA7-490D-A75F-C1AAC2AA1571}" type="slidenum">
              <a:rPr lang="en-AU" altLang="en-US" sz="1300">
                <a:latin typeface="Times New Roman" panose="02020603050405020304" pitchFamily="18" charset="0"/>
              </a:rPr>
              <a:pPr/>
              <a:t>33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E814A315-F65D-4782-9CA6-217604B557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>
            <a:extLst>
              <a:ext uri="{FF2B5EF4-FFF2-40B4-BE49-F238E27FC236}">
                <a16:creationId xmlns:a16="http://schemas.microsoft.com/office/drawing/2014/main" id="{105F89F2-20A2-407A-9CFC-4205DBE2E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3F3A4481-0C8E-4C04-BC49-414AE34DCB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DA4AFB2-8C40-425B-9E6E-A0813D94D4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0E6603-E721-4542-86D4-FFD16AECC74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3732" name="Rectangle 6">
            <a:extLst>
              <a:ext uri="{FF2B5EF4-FFF2-40B4-BE49-F238E27FC236}">
                <a16:creationId xmlns:a16="http://schemas.microsoft.com/office/drawing/2014/main" id="{F7544F9D-E3C1-4745-8BFE-38705109416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3733" name="Rectangle 7">
            <a:extLst>
              <a:ext uri="{FF2B5EF4-FFF2-40B4-BE49-F238E27FC236}">
                <a16:creationId xmlns:a16="http://schemas.microsoft.com/office/drawing/2014/main" id="{42546AC1-0453-4C7E-B21D-905D170C09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3079B7-B627-4CFA-A09F-7E8B942AE864}" type="slidenum">
              <a:rPr lang="en-AU" altLang="en-US" sz="1300">
                <a:latin typeface="Times New Roman" panose="02020603050405020304" pitchFamily="18" charset="0"/>
              </a:rPr>
              <a:pPr/>
              <a:t>34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3734" name="Rectangle 2">
            <a:extLst>
              <a:ext uri="{FF2B5EF4-FFF2-40B4-BE49-F238E27FC236}">
                <a16:creationId xmlns:a16="http://schemas.microsoft.com/office/drawing/2014/main" id="{645067AB-E0DE-4CD0-B4F3-2204593F8C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>
            <a:extLst>
              <a:ext uri="{FF2B5EF4-FFF2-40B4-BE49-F238E27FC236}">
                <a16:creationId xmlns:a16="http://schemas.microsoft.com/office/drawing/2014/main" id="{C640AE9D-70CB-43D9-B685-8D72D3FCB6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F99A7198-05CD-4E97-9F07-5999577481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C1A9C05-C473-46A5-B1D2-4C907AB3BCA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D2D86A-69C9-42DB-A37E-C0DEBCC8C5BD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5780" name="Rectangle 6">
            <a:extLst>
              <a:ext uri="{FF2B5EF4-FFF2-40B4-BE49-F238E27FC236}">
                <a16:creationId xmlns:a16="http://schemas.microsoft.com/office/drawing/2014/main" id="{0DD5BAC7-EC58-4490-84A5-B65AB17AE3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5781" name="Rectangle 7">
            <a:extLst>
              <a:ext uri="{FF2B5EF4-FFF2-40B4-BE49-F238E27FC236}">
                <a16:creationId xmlns:a16="http://schemas.microsoft.com/office/drawing/2014/main" id="{61D20A63-6E33-4CDB-B9E3-3D162482F4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EF79F2-B715-4B94-B253-65275D684F92}" type="slidenum">
              <a:rPr lang="en-AU" altLang="en-US" sz="1300">
                <a:latin typeface="Times New Roman" panose="02020603050405020304" pitchFamily="18" charset="0"/>
              </a:rPr>
              <a:pPr/>
              <a:t>35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5782" name="Rectangle 2">
            <a:extLst>
              <a:ext uri="{FF2B5EF4-FFF2-40B4-BE49-F238E27FC236}">
                <a16:creationId xmlns:a16="http://schemas.microsoft.com/office/drawing/2014/main" id="{BEB9DD04-4047-4F02-B170-D3F80BE777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>
            <a:extLst>
              <a:ext uri="{FF2B5EF4-FFF2-40B4-BE49-F238E27FC236}">
                <a16:creationId xmlns:a16="http://schemas.microsoft.com/office/drawing/2014/main" id="{8908642B-B95E-494A-ABEE-719D0D86E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4450FB9B-FEDB-4BE9-99C5-6AB088BE79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105CC1-FA7C-432F-A21E-CD011E11D2F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1C5F14-1CEA-488E-95AF-41BDDD8F99F4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7828" name="Rectangle 6">
            <a:extLst>
              <a:ext uri="{FF2B5EF4-FFF2-40B4-BE49-F238E27FC236}">
                <a16:creationId xmlns:a16="http://schemas.microsoft.com/office/drawing/2014/main" id="{7CFFFBAA-12B9-4D4C-B19F-D48B742C473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7829" name="Rectangle 7">
            <a:extLst>
              <a:ext uri="{FF2B5EF4-FFF2-40B4-BE49-F238E27FC236}">
                <a16:creationId xmlns:a16="http://schemas.microsoft.com/office/drawing/2014/main" id="{E56E88EF-9EE5-4A1A-A2D5-EB21E8F562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472F87-A44F-4722-B6BC-034BABF09E46}" type="slidenum">
              <a:rPr lang="en-AU" altLang="en-US" sz="1300">
                <a:latin typeface="Times New Roman" panose="02020603050405020304" pitchFamily="18" charset="0"/>
              </a:rPr>
              <a:pPr/>
              <a:t>36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7830" name="Rectangle 2">
            <a:extLst>
              <a:ext uri="{FF2B5EF4-FFF2-40B4-BE49-F238E27FC236}">
                <a16:creationId xmlns:a16="http://schemas.microsoft.com/office/drawing/2014/main" id="{13F43BF9-7E21-4AF2-9D93-F08664C26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>
            <a:extLst>
              <a:ext uri="{FF2B5EF4-FFF2-40B4-BE49-F238E27FC236}">
                <a16:creationId xmlns:a16="http://schemas.microsoft.com/office/drawing/2014/main" id="{C7353EE3-CA6F-4CCA-964A-36328A4D9B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52B6C3D-6314-498B-A858-1D11E91946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706A8E29-0487-42D3-BC12-4E746EB9988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2DA90D-F935-42D6-A25A-0322F6BB999A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9876" name="Rectangle 6">
            <a:extLst>
              <a:ext uri="{FF2B5EF4-FFF2-40B4-BE49-F238E27FC236}">
                <a16:creationId xmlns:a16="http://schemas.microsoft.com/office/drawing/2014/main" id="{89DD914A-7B97-4A96-B955-18487BE0A92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9877" name="Rectangle 7">
            <a:extLst>
              <a:ext uri="{FF2B5EF4-FFF2-40B4-BE49-F238E27FC236}">
                <a16:creationId xmlns:a16="http://schemas.microsoft.com/office/drawing/2014/main" id="{9C4BDF4D-CA78-4FA4-A4B8-489F40F4CF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ECE25C-0B68-4695-9246-1236261CCDE7}" type="slidenum">
              <a:rPr lang="en-AU" altLang="en-US" sz="1300">
                <a:latin typeface="Times New Roman" panose="02020603050405020304" pitchFamily="18" charset="0"/>
              </a:rPr>
              <a:pPr/>
              <a:t>37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79878" name="Rectangle 2">
            <a:extLst>
              <a:ext uri="{FF2B5EF4-FFF2-40B4-BE49-F238E27FC236}">
                <a16:creationId xmlns:a16="http://schemas.microsoft.com/office/drawing/2014/main" id="{3FF40547-B38B-48EC-AA55-4626B3447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>
            <a:extLst>
              <a:ext uri="{FF2B5EF4-FFF2-40B4-BE49-F238E27FC236}">
                <a16:creationId xmlns:a16="http://schemas.microsoft.com/office/drawing/2014/main" id="{5DE6F0EA-8AA8-44AA-96BA-856E89B5DB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E2DFEA7-1D0C-4976-8D7A-CACAF1AD3B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91B457D0-F716-4394-A476-7FA12DA8CE8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384C84-C245-4C0E-B326-5F28DDCC08A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1924" name="Rectangle 6">
            <a:extLst>
              <a:ext uri="{FF2B5EF4-FFF2-40B4-BE49-F238E27FC236}">
                <a16:creationId xmlns:a16="http://schemas.microsoft.com/office/drawing/2014/main" id="{30989A93-18D5-439D-9697-47C38CECEC7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1925" name="Rectangle 7">
            <a:extLst>
              <a:ext uri="{FF2B5EF4-FFF2-40B4-BE49-F238E27FC236}">
                <a16:creationId xmlns:a16="http://schemas.microsoft.com/office/drawing/2014/main" id="{FB91537C-C8CB-437C-8D07-FC23C7C727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314EA7-30E8-4F9D-9DCC-1B6BFA48187A}" type="slidenum">
              <a:rPr lang="en-AU" altLang="en-US" sz="1300">
                <a:latin typeface="Times New Roman" panose="02020603050405020304" pitchFamily="18" charset="0"/>
              </a:rPr>
              <a:pPr/>
              <a:t>38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1926" name="Rectangle 2">
            <a:extLst>
              <a:ext uri="{FF2B5EF4-FFF2-40B4-BE49-F238E27FC236}">
                <a16:creationId xmlns:a16="http://schemas.microsoft.com/office/drawing/2014/main" id="{061BAD9C-1B7A-4EA2-BBAC-FC2A5FE17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>
            <a:extLst>
              <a:ext uri="{FF2B5EF4-FFF2-40B4-BE49-F238E27FC236}">
                <a16:creationId xmlns:a16="http://schemas.microsoft.com/office/drawing/2014/main" id="{1BA055F8-A19D-493B-A22B-40F8FD40C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05A5EE59-D2D2-4BB0-8498-994F4FFB21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8DAB8DBC-C258-4DF4-ABBD-F1771A3394D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61515C-AA63-4AAD-83AB-202B3E028C38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3972" name="Rectangle 6">
            <a:extLst>
              <a:ext uri="{FF2B5EF4-FFF2-40B4-BE49-F238E27FC236}">
                <a16:creationId xmlns:a16="http://schemas.microsoft.com/office/drawing/2014/main" id="{427C05DE-7437-454D-B4E0-7B92DE8905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3973" name="Rectangle 7">
            <a:extLst>
              <a:ext uri="{FF2B5EF4-FFF2-40B4-BE49-F238E27FC236}">
                <a16:creationId xmlns:a16="http://schemas.microsoft.com/office/drawing/2014/main" id="{8C273580-F225-4AE9-B633-18608553D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5B55EB-0196-425D-AE85-A52A4037B30C}" type="slidenum">
              <a:rPr lang="en-AU" altLang="en-US" sz="1300">
                <a:latin typeface="Times New Roman" panose="02020603050405020304" pitchFamily="18" charset="0"/>
              </a:rPr>
              <a:pPr/>
              <a:t>39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3974" name="Rectangle 2">
            <a:extLst>
              <a:ext uri="{FF2B5EF4-FFF2-40B4-BE49-F238E27FC236}">
                <a16:creationId xmlns:a16="http://schemas.microsoft.com/office/drawing/2014/main" id="{A05923FD-BCF5-4F2B-9EE2-8C531635E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>
            <a:extLst>
              <a:ext uri="{FF2B5EF4-FFF2-40B4-BE49-F238E27FC236}">
                <a16:creationId xmlns:a16="http://schemas.microsoft.com/office/drawing/2014/main" id="{AF72D112-5004-40DF-A641-08FFCE7F34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ABCFF08-A826-48FA-900E-2E43BA2907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7D5FAA1-F305-4860-9661-AEB16511CDF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BDA985-C07C-4823-ABE4-4767C2A034C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292" name="Rectangle 6">
            <a:extLst>
              <a:ext uri="{FF2B5EF4-FFF2-40B4-BE49-F238E27FC236}">
                <a16:creationId xmlns:a16="http://schemas.microsoft.com/office/drawing/2014/main" id="{57A1FF93-7AB4-4A40-B9B9-CF38DCF35C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293" name="Rectangle 7">
            <a:extLst>
              <a:ext uri="{FF2B5EF4-FFF2-40B4-BE49-F238E27FC236}">
                <a16:creationId xmlns:a16="http://schemas.microsoft.com/office/drawing/2014/main" id="{5BB892CF-23D7-4A79-A137-332F1340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3B8E2D-DFD4-4BA1-A548-74B181E05893}" type="slidenum">
              <a:rPr lang="en-AU" altLang="en-US" sz="1300">
                <a:latin typeface="Times New Roman" panose="02020603050405020304" pitchFamily="18" charset="0"/>
              </a:rPr>
              <a:pPr/>
              <a:t>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294" name="Rectangle 2">
            <a:extLst>
              <a:ext uri="{FF2B5EF4-FFF2-40B4-BE49-F238E27FC236}">
                <a16:creationId xmlns:a16="http://schemas.microsoft.com/office/drawing/2014/main" id="{12CA2ADB-1008-4207-8E9E-47551F4C0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5" name="Rectangle 3">
            <a:extLst>
              <a:ext uri="{FF2B5EF4-FFF2-40B4-BE49-F238E27FC236}">
                <a16:creationId xmlns:a16="http://schemas.microsoft.com/office/drawing/2014/main" id="{6DACD681-6B82-4DB8-8217-261FDB433A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4A3C0875-26D8-4E0B-9467-E4C904A7D0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2E1241E9-F4EC-4A6E-8131-A16568962D6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33B3E5-3328-4461-BB5A-34FBCB3F0ECB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6020" name="Rectangle 6">
            <a:extLst>
              <a:ext uri="{FF2B5EF4-FFF2-40B4-BE49-F238E27FC236}">
                <a16:creationId xmlns:a16="http://schemas.microsoft.com/office/drawing/2014/main" id="{6874559D-3322-43BC-8875-A3A2C12BBF7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6021" name="Rectangle 7">
            <a:extLst>
              <a:ext uri="{FF2B5EF4-FFF2-40B4-BE49-F238E27FC236}">
                <a16:creationId xmlns:a16="http://schemas.microsoft.com/office/drawing/2014/main" id="{75D05F47-06E6-4121-B021-CCB8C2B3A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9DB933-2A97-4006-9DBC-1B7ADFFFCAEC}" type="slidenum">
              <a:rPr lang="en-AU" altLang="en-US" sz="1300">
                <a:latin typeface="Times New Roman" panose="02020603050405020304" pitchFamily="18" charset="0"/>
              </a:rPr>
              <a:pPr/>
              <a:t>40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6022" name="Rectangle 2">
            <a:extLst>
              <a:ext uri="{FF2B5EF4-FFF2-40B4-BE49-F238E27FC236}">
                <a16:creationId xmlns:a16="http://schemas.microsoft.com/office/drawing/2014/main" id="{AE5F37A5-1409-4B22-AA9A-3CAA596A0F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>
            <a:extLst>
              <a:ext uri="{FF2B5EF4-FFF2-40B4-BE49-F238E27FC236}">
                <a16:creationId xmlns:a16="http://schemas.microsoft.com/office/drawing/2014/main" id="{92D908C0-8F26-4C17-A1E4-EC8C979AF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D8139FB-AAD8-4ED7-A884-2D8223F83AC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7706AB86-CA34-489F-BC97-9678FE6319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27AEB2-08F8-498C-8C16-5D1A95B729EB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8068" name="Rectangle 6">
            <a:extLst>
              <a:ext uri="{FF2B5EF4-FFF2-40B4-BE49-F238E27FC236}">
                <a16:creationId xmlns:a16="http://schemas.microsoft.com/office/drawing/2014/main" id="{E60B0BDA-5934-4D31-AC10-A9EAD0041F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8069" name="Rectangle 7">
            <a:extLst>
              <a:ext uri="{FF2B5EF4-FFF2-40B4-BE49-F238E27FC236}">
                <a16:creationId xmlns:a16="http://schemas.microsoft.com/office/drawing/2014/main" id="{7EF01D2C-B692-4DE0-BA14-FA1AFBD9B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E007A7-0473-4A04-AA4E-0793ABD3CF43}" type="slidenum">
              <a:rPr lang="en-AU" altLang="en-US" sz="1300">
                <a:latin typeface="Times New Roman" panose="02020603050405020304" pitchFamily="18" charset="0"/>
              </a:rPr>
              <a:pPr/>
              <a:t>41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88070" name="Rectangle 2">
            <a:extLst>
              <a:ext uri="{FF2B5EF4-FFF2-40B4-BE49-F238E27FC236}">
                <a16:creationId xmlns:a16="http://schemas.microsoft.com/office/drawing/2014/main" id="{A7A34FB5-11A9-4A3A-B580-AAE817041E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>
            <a:extLst>
              <a:ext uri="{FF2B5EF4-FFF2-40B4-BE49-F238E27FC236}">
                <a16:creationId xmlns:a16="http://schemas.microsoft.com/office/drawing/2014/main" id="{C46629AE-CBDD-4138-8041-1DF473161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18CF82B-4148-4DC3-A735-7FAA9F1437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3F142527-E453-4844-AC11-014997A21A7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719B0F-230A-47C7-A5FB-893A6A4ACF46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0116" name="Rectangle 6">
            <a:extLst>
              <a:ext uri="{FF2B5EF4-FFF2-40B4-BE49-F238E27FC236}">
                <a16:creationId xmlns:a16="http://schemas.microsoft.com/office/drawing/2014/main" id="{5E1C5238-0505-44C3-909F-34F6AA2962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0117" name="Rectangle 7">
            <a:extLst>
              <a:ext uri="{FF2B5EF4-FFF2-40B4-BE49-F238E27FC236}">
                <a16:creationId xmlns:a16="http://schemas.microsoft.com/office/drawing/2014/main" id="{BC7DA0A3-8C14-4C79-AD35-7E7CF8E6B8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CEA73-CAB5-4C04-8EB4-608709854BC1}" type="slidenum">
              <a:rPr lang="en-AU" altLang="en-US" sz="1300">
                <a:latin typeface="Times New Roman" panose="02020603050405020304" pitchFamily="18" charset="0"/>
              </a:rPr>
              <a:pPr/>
              <a:t>42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0118" name="Rectangle 2">
            <a:extLst>
              <a:ext uri="{FF2B5EF4-FFF2-40B4-BE49-F238E27FC236}">
                <a16:creationId xmlns:a16="http://schemas.microsoft.com/office/drawing/2014/main" id="{35394433-8F43-4EAB-9C79-596EB0DDD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9" name="Rectangle 3">
            <a:extLst>
              <a:ext uri="{FF2B5EF4-FFF2-40B4-BE49-F238E27FC236}">
                <a16:creationId xmlns:a16="http://schemas.microsoft.com/office/drawing/2014/main" id="{6844DC0D-9405-4A1D-A028-06D5CA0EDB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98D8C00-CB43-49B9-834D-20007BBD92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E589591D-E1E7-4CEC-85CE-21265C97D9A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5A53B7-69F6-415D-9A0A-2540C7C449B8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2164" name="Rectangle 6">
            <a:extLst>
              <a:ext uri="{FF2B5EF4-FFF2-40B4-BE49-F238E27FC236}">
                <a16:creationId xmlns:a16="http://schemas.microsoft.com/office/drawing/2014/main" id="{B9C6DB2F-842F-4410-9951-E04745DF064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2165" name="Rectangle 7">
            <a:extLst>
              <a:ext uri="{FF2B5EF4-FFF2-40B4-BE49-F238E27FC236}">
                <a16:creationId xmlns:a16="http://schemas.microsoft.com/office/drawing/2014/main" id="{B21CADBF-6419-4FD4-AF46-4B550E8F0F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27918A-396C-4339-B0A5-1DC6DD635AC3}" type="slidenum">
              <a:rPr lang="en-AU" altLang="en-US" sz="1300">
                <a:latin typeface="Times New Roman" panose="02020603050405020304" pitchFamily="18" charset="0"/>
              </a:rPr>
              <a:pPr/>
              <a:t>43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2166" name="Rectangle 2">
            <a:extLst>
              <a:ext uri="{FF2B5EF4-FFF2-40B4-BE49-F238E27FC236}">
                <a16:creationId xmlns:a16="http://schemas.microsoft.com/office/drawing/2014/main" id="{03CB396B-CAF0-43E7-8BB6-F72341165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>
            <a:extLst>
              <a:ext uri="{FF2B5EF4-FFF2-40B4-BE49-F238E27FC236}">
                <a16:creationId xmlns:a16="http://schemas.microsoft.com/office/drawing/2014/main" id="{DC16B394-7469-47E6-AD42-2152F827D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156E558E-C77A-417B-9E5E-51FEC00747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13FA3940-D3D2-4B4C-8FB5-98ECA6FDE99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7C6372-5036-49B0-8236-F7C951F3CD0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4212" name="Rectangle 6">
            <a:extLst>
              <a:ext uri="{FF2B5EF4-FFF2-40B4-BE49-F238E27FC236}">
                <a16:creationId xmlns:a16="http://schemas.microsoft.com/office/drawing/2014/main" id="{40B7C0C4-C79F-46FC-94A6-00CCD352A4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4213" name="Rectangle 7">
            <a:extLst>
              <a:ext uri="{FF2B5EF4-FFF2-40B4-BE49-F238E27FC236}">
                <a16:creationId xmlns:a16="http://schemas.microsoft.com/office/drawing/2014/main" id="{131AA0FE-C9FE-4F1E-AE7C-9F87360AB0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7005E4-D2BC-4A53-BF93-BFE03D915AE2}" type="slidenum">
              <a:rPr lang="en-AU" altLang="en-US" sz="1300">
                <a:latin typeface="Times New Roman" panose="02020603050405020304" pitchFamily="18" charset="0"/>
              </a:rPr>
              <a:pPr/>
              <a:t>44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4214" name="Rectangle 2">
            <a:extLst>
              <a:ext uri="{FF2B5EF4-FFF2-40B4-BE49-F238E27FC236}">
                <a16:creationId xmlns:a16="http://schemas.microsoft.com/office/drawing/2014/main" id="{838C42F1-FF47-45A9-B7C8-912E0D397D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5" name="Rectangle 3">
            <a:extLst>
              <a:ext uri="{FF2B5EF4-FFF2-40B4-BE49-F238E27FC236}">
                <a16:creationId xmlns:a16="http://schemas.microsoft.com/office/drawing/2014/main" id="{01289350-FED3-4D3E-9B78-47CA53604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6CA6D3E6-937E-41CA-82BC-D89E5B6E96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D03580DF-14B2-486F-82D4-649DFB572A4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C7EE3D-50AF-41F9-BFE1-5FFDCA14EF72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6260" name="Rectangle 6">
            <a:extLst>
              <a:ext uri="{FF2B5EF4-FFF2-40B4-BE49-F238E27FC236}">
                <a16:creationId xmlns:a16="http://schemas.microsoft.com/office/drawing/2014/main" id="{EFD9EEA7-E971-4DDE-AC06-EABC56F2411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6261" name="Rectangle 7">
            <a:extLst>
              <a:ext uri="{FF2B5EF4-FFF2-40B4-BE49-F238E27FC236}">
                <a16:creationId xmlns:a16="http://schemas.microsoft.com/office/drawing/2014/main" id="{E9B790E6-C129-44EE-957B-0FDB5C9ED9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C2DBA0-E73C-4F9B-AFC3-B70FF4365483}" type="slidenum">
              <a:rPr lang="en-AU" altLang="en-US" sz="1300">
                <a:latin typeface="Times New Roman" panose="02020603050405020304" pitchFamily="18" charset="0"/>
              </a:rPr>
              <a:pPr/>
              <a:t>45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6262" name="Rectangle 2">
            <a:extLst>
              <a:ext uri="{FF2B5EF4-FFF2-40B4-BE49-F238E27FC236}">
                <a16:creationId xmlns:a16="http://schemas.microsoft.com/office/drawing/2014/main" id="{987432D3-1704-4CFB-A6C7-8C96E23DF0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>
            <a:extLst>
              <a:ext uri="{FF2B5EF4-FFF2-40B4-BE49-F238E27FC236}">
                <a16:creationId xmlns:a16="http://schemas.microsoft.com/office/drawing/2014/main" id="{0F5F75BA-A396-429D-A33B-BE15AFB17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C280C8F7-E175-46AC-AAAA-A46130B5AB6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C1A20766-4526-4F9B-A1E5-C8B3E097DD0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79F4F3-5058-47F1-B2EA-198E2C6727AF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8308" name="Rectangle 6">
            <a:extLst>
              <a:ext uri="{FF2B5EF4-FFF2-40B4-BE49-F238E27FC236}">
                <a16:creationId xmlns:a16="http://schemas.microsoft.com/office/drawing/2014/main" id="{3D802AB1-8135-4AC5-837D-A9015D9F5BB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8309" name="Rectangle 7">
            <a:extLst>
              <a:ext uri="{FF2B5EF4-FFF2-40B4-BE49-F238E27FC236}">
                <a16:creationId xmlns:a16="http://schemas.microsoft.com/office/drawing/2014/main" id="{52E190D2-A726-45F9-832E-51342C279B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FA7C15-C951-4927-9D87-748D188F7C51}" type="slidenum">
              <a:rPr lang="en-AU" altLang="en-US" sz="1300">
                <a:latin typeface="Times New Roman" panose="02020603050405020304" pitchFamily="18" charset="0"/>
              </a:rPr>
              <a:pPr/>
              <a:t>46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98310" name="Rectangle 2">
            <a:extLst>
              <a:ext uri="{FF2B5EF4-FFF2-40B4-BE49-F238E27FC236}">
                <a16:creationId xmlns:a16="http://schemas.microsoft.com/office/drawing/2014/main" id="{9E321987-FFCE-415C-83A1-E510368C6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>
            <a:extLst>
              <a:ext uri="{FF2B5EF4-FFF2-40B4-BE49-F238E27FC236}">
                <a16:creationId xmlns:a16="http://schemas.microsoft.com/office/drawing/2014/main" id="{C9F50B5E-ED2F-49B9-8B66-8811D222B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EF37B8D0-C711-4597-B753-7A51F028DD7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C1A45248-FA17-4484-9D73-F064182A5F3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FB7229-7E2A-4421-A749-0850B88B7B4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0356" name="Rectangle 6">
            <a:extLst>
              <a:ext uri="{FF2B5EF4-FFF2-40B4-BE49-F238E27FC236}">
                <a16:creationId xmlns:a16="http://schemas.microsoft.com/office/drawing/2014/main" id="{92E53C17-F962-414A-BE73-61D49789E4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0357" name="Rectangle 7">
            <a:extLst>
              <a:ext uri="{FF2B5EF4-FFF2-40B4-BE49-F238E27FC236}">
                <a16:creationId xmlns:a16="http://schemas.microsoft.com/office/drawing/2014/main" id="{1618135F-80A4-4EF2-A963-92F8B9416D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7A1347-3CD5-4FAF-B101-2A0E06EB1B07}" type="slidenum">
              <a:rPr lang="en-AU" altLang="en-US" sz="1300">
                <a:latin typeface="Times New Roman" panose="02020603050405020304" pitchFamily="18" charset="0"/>
              </a:rPr>
              <a:pPr/>
              <a:t>47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0358" name="Rectangle 2">
            <a:extLst>
              <a:ext uri="{FF2B5EF4-FFF2-40B4-BE49-F238E27FC236}">
                <a16:creationId xmlns:a16="http://schemas.microsoft.com/office/drawing/2014/main" id="{471D7521-5A2E-4294-AD6A-126611D2B7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>
            <a:extLst>
              <a:ext uri="{FF2B5EF4-FFF2-40B4-BE49-F238E27FC236}">
                <a16:creationId xmlns:a16="http://schemas.microsoft.com/office/drawing/2014/main" id="{2C856E0F-712D-43A5-AE36-EBBACED68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85924EC0-2DD8-4B15-BA84-7219E674AB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883926CC-D348-44B7-980A-46AE81C4AE6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4E3E31-4C9B-4E4D-9353-DFCF95CF4FAC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2404" name="Rectangle 6">
            <a:extLst>
              <a:ext uri="{FF2B5EF4-FFF2-40B4-BE49-F238E27FC236}">
                <a16:creationId xmlns:a16="http://schemas.microsoft.com/office/drawing/2014/main" id="{8027F58D-9E00-46AA-9FB3-42E68B6244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2405" name="Rectangle 7">
            <a:extLst>
              <a:ext uri="{FF2B5EF4-FFF2-40B4-BE49-F238E27FC236}">
                <a16:creationId xmlns:a16="http://schemas.microsoft.com/office/drawing/2014/main" id="{2852EDCF-2DB8-4D11-B40B-268E5142D6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351935-A922-4AEB-9076-C5F934416337}" type="slidenum">
              <a:rPr lang="en-AU" altLang="en-US" sz="1300">
                <a:latin typeface="Times New Roman" panose="02020603050405020304" pitchFamily="18" charset="0"/>
              </a:rPr>
              <a:pPr/>
              <a:t>48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2406" name="Rectangle 2">
            <a:extLst>
              <a:ext uri="{FF2B5EF4-FFF2-40B4-BE49-F238E27FC236}">
                <a16:creationId xmlns:a16="http://schemas.microsoft.com/office/drawing/2014/main" id="{E12C37BE-99DB-4928-858C-7374A8C15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>
            <a:extLst>
              <a:ext uri="{FF2B5EF4-FFF2-40B4-BE49-F238E27FC236}">
                <a16:creationId xmlns:a16="http://schemas.microsoft.com/office/drawing/2014/main" id="{5798E7A9-7833-4117-B255-72F2CA010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4D83FAEC-D704-4E90-B973-B0BC55833E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4599D11D-9A74-42C4-B826-83CD7D65735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484FE9-6915-449F-9335-04F40AF84ECD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4452" name="Rectangle 6">
            <a:extLst>
              <a:ext uri="{FF2B5EF4-FFF2-40B4-BE49-F238E27FC236}">
                <a16:creationId xmlns:a16="http://schemas.microsoft.com/office/drawing/2014/main" id="{52A0C645-59B7-4BE0-B304-753D7C6C89E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4453" name="Rectangle 7">
            <a:extLst>
              <a:ext uri="{FF2B5EF4-FFF2-40B4-BE49-F238E27FC236}">
                <a16:creationId xmlns:a16="http://schemas.microsoft.com/office/drawing/2014/main" id="{0AB58E27-5ABF-496C-826B-E97FFEAD70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F1CF2-9A36-4A4B-BC3F-CDD9B4ABFBDB}" type="slidenum">
              <a:rPr lang="en-AU" altLang="en-US" sz="1300">
                <a:latin typeface="Times New Roman" panose="02020603050405020304" pitchFamily="18" charset="0"/>
              </a:rPr>
              <a:pPr/>
              <a:t>49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4454" name="Rectangle 2">
            <a:extLst>
              <a:ext uri="{FF2B5EF4-FFF2-40B4-BE49-F238E27FC236}">
                <a16:creationId xmlns:a16="http://schemas.microsoft.com/office/drawing/2014/main" id="{394A4165-DE3E-4A2A-AB5C-3C462B433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>
            <a:extLst>
              <a:ext uri="{FF2B5EF4-FFF2-40B4-BE49-F238E27FC236}">
                <a16:creationId xmlns:a16="http://schemas.microsoft.com/office/drawing/2014/main" id="{0C6AC29F-E889-4A49-97BB-4A056BCA4A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0B9256A-5BC2-4A3C-80B6-777814E432D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23891AC-54AC-4566-B47C-88AA375480A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E973D2-5588-4E57-AAEA-BFDF03D55B37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340" name="Rectangle 6">
            <a:extLst>
              <a:ext uri="{FF2B5EF4-FFF2-40B4-BE49-F238E27FC236}">
                <a16:creationId xmlns:a16="http://schemas.microsoft.com/office/drawing/2014/main" id="{599DB96B-EC9F-4341-B7D1-06776CCAF7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341" name="Rectangle 7">
            <a:extLst>
              <a:ext uri="{FF2B5EF4-FFF2-40B4-BE49-F238E27FC236}">
                <a16:creationId xmlns:a16="http://schemas.microsoft.com/office/drawing/2014/main" id="{D1FC6093-6551-4D50-BA64-B06C423E6D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24F65E-2C40-4E50-A963-12C7012D90CA}" type="slidenum">
              <a:rPr lang="en-AU" altLang="en-US" sz="1300">
                <a:latin typeface="Times New Roman" panose="02020603050405020304" pitchFamily="18" charset="0"/>
              </a:rPr>
              <a:pPr/>
              <a:t>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342" name="Rectangle 2">
            <a:extLst>
              <a:ext uri="{FF2B5EF4-FFF2-40B4-BE49-F238E27FC236}">
                <a16:creationId xmlns:a16="http://schemas.microsoft.com/office/drawing/2014/main" id="{F10CD23D-4E25-4CB8-AD7D-95F60F5C57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3" name="Rectangle 3">
            <a:extLst>
              <a:ext uri="{FF2B5EF4-FFF2-40B4-BE49-F238E27FC236}">
                <a16:creationId xmlns:a16="http://schemas.microsoft.com/office/drawing/2014/main" id="{10811C62-0418-43B2-8746-D5E4AEBA5C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C49100FF-D3D7-4EBF-87B5-5F374D243A7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E45D1D15-62F0-4335-9098-F8FD21C857A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C3E22E-5D61-4BFC-B294-82DAC8B86934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6500" name="Rectangle 6">
            <a:extLst>
              <a:ext uri="{FF2B5EF4-FFF2-40B4-BE49-F238E27FC236}">
                <a16:creationId xmlns:a16="http://schemas.microsoft.com/office/drawing/2014/main" id="{D4D9C944-85CE-4BCC-A319-D35E9AF362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6501" name="Rectangle 7">
            <a:extLst>
              <a:ext uri="{FF2B5EF4-FFF2-40B4-BE49-F238E27FC236}">
                <a16:creationId xmlns:a16="http://schemas.microsoft.com/office/drawing/2014/main" id="{5EDF2042-8B99-4C8C-9107-B1174504CC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8937A0-7A38-472D-B432-E3487348129A}" type="slidenum">
              <a:rPr lang="en-AU" altLang="en-US" sz="1300">
                <a:latin typeface="Times New Roman" panose="02020603050405020304" pitchFamily="18" charset="0"/>
              </a:rPr>
              <a:pPr/>
              <a:t>50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6502" name="Rectangle 2">
            <a:extLst>
              <a:ext uri="{FF2B5EF4-FFF2-40B4-BE49-F238E27FC236}">
                <a16:creationId xmlns:a16="http://schemas.microsoft.com/office/drawing/2014/main" id="{78747B19-0ADD-4E74-8F24-8FB9CB06E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>
            <a:extLst>
              <a:ext uri="{FF2B5EF4-FFF2-40B4-BE49-F238E27FC236}">
                <a16:creationId xmlns:a16="http://schemas.microsoft.com/office/drawing/2014/main" id="{AC4CCA0C-44DF-4328-A11D-4854C45898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B75DA89A-8BCC-46C4-A9F1-9C397680EA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E268AF7A-95E2-4D77-A894-ACEBE3A0778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7AEB47-37E6-488B-A557-549EB77BE9CD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8548" name="Rectangle 6">
            <a:extLst>
              <a:ext uri="{FF2B5EF4-FFF2-40B4-BE49-F238E27FC236}">
                <a16:creationId xmlns:a16="http://schemas.microsoft.com/office/drawing/2014/main" id="{DD8602D6-2CB0-4B5D-9BE0-B0D47624DE1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8549" name="Rectangle 7">
            <a:extLst>
              <a:ext uri="{FF2B5EF4-FFF2-40B4-BE49-F238E27FC236}">
                <a16:creationId xmlns:a16="http://schemas.microsoft.com/office/drawing/2014/main" id="{6036CB76-DCA0-4462-A2EB-3BFE11EE1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7DDE2E-6059-4695-A020-92D0772B4312}" type="slidenum">
              <a:rPr lang="en-AU" altLang="en-US" sz="1300">
                <a:latin typeface="Times New Roman" panose="02020603050405020304" pitchFamily="18" charset="0"/>
              </a:rPr>
              <a:pPr/>
              <a:t>51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08550" name="Rectangle 2">
            <a:extLst>
              <a:ext uri="{FF2B5EF4-FFF2-40B4-BE49-F238E27FC236}">
                <a16:creationId xmlns:a16="http://schemas.microsoft.com/office/drawing/2014/main" id="{B657D6A3-3227-48B9-A34E-C1EFF25D5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>
            <a:extLst>
              <a:ext uri="{FF2B5EF4-FFF2-40B4-BE49-F238E27FC236}">
                <a16:creationId xmlns:a16="http://schemas.microsoft.com/office/drawing/2014/main" id="{22A3B243-06E0-4649-8A17-6F1DAB89CB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51451334-A70E-455C-991F-ED8213286B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725CB341-F698-453D-9C91-DD24BDDAAAF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09B3AC-5517-4417-9FF6-7F5804C8B1E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0596" name="Rectangle 6">
            <a:extLst>
              <a:ext uri="{FF2B5EF4-FFF2-40B4-BE49-F238E27FC236}">
                <a16:creationId xmlns:a16="http://schemas.microsoft.com/office/drawing/2014/main" id="{E7A453DC-8DA1-41E4-8DE7-15E441C76EA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0597" name="Rectangle 7">
            <a:extLst>
              <a:ext uri="{FF2B5EF4-FFF2-40B4-BE49-F238E27FC236}">
                <a16:creationId xmlns:a16="http://schemas.microsoft.com/office/drawing/2014/main" id="{7FF4534A-6093-4F3D-B5F4-ABDB308666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34277-DBD9-4FB7-81C2-91096CDE095C}" type="slidenum">
              <a:rPr lang="en-AU" altLang="en-US" sz="1300">
                <a:latin typeface="Times New Roman" panose="02020603050405020304" pitchFamily="18" charset="0"/>
              </a:rPr>
              <a:pPr/>
              <a:t>52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0598" name="Rectangle 2">
            <a:extLst>
              <a:ext uri="{FF2B5EF4-FFF2-40B4-BE49-F238E27FC236}">
                <a16:creationId xmlns:a16="http://schemas.microsoft.com/office/drawing/2014/main" id="{E9DF25A3-778D-4368-A210-47B8C926C6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9" name="Rectangle 3">
            <a:extLst>
              <a:ext uri="{FF2B5EF4-FFF2-40B4-BE49-F238E27FC236}">
                <a16:creationId xmlns:a16="http://schemas.microsoft.com/office/drawing/2014/main" id="{1A75E3A4-C163-43DE-A6CC-CE8CF8B38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5E5C2859-D5E1-4941-9720-93045AA6C4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F28F176-523B-4E5F-8D61-BD2C6317EE9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432FC5-5157-4CE5-953B-CB981A1E5C5A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2644" name="Rectangle 6">
            <a:extLst>
              <a:ext uri="{FF2B5EF4-FFF2-40B4-BE49-F238E27FC236}">
                <a16:creationId xmlns:a16="http://schemas.microsoft.com/office/drawing/2014/main" id="{74FF9D8F-A626-49DF-B270-36C08EA0034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2645" name="Rectangle 7">
            <a:extLst>
              <a:ext uri="{FF2B5EF4-FFF2-40B4-BE49-F238E27FC236}">
                <a16:creationId xmlns:a16="http://schemas.microsoft.com/office/drawing/2014/main" id="{2C74AFFC-B090-4993-B3F4-C8CFED9C3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C5668F-A16A-4960-9916-3C174A85568B}" type="slidenum">
              <a:rPr lang="en-AU" altLang="en-US" sz="1300">
                <a:latin typeface="Times New Roman" panose="02020603050405020304" pitchFamily="18" charset="0"/>
              </a:rPr>
              <a:pPr/>
              <a:t>53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2646" name="Rectangle 2">
            <a:extLst>
              <a:ext uri="{FF2B5EF4-FFF2-40B4-BE49-F238E27FC236}">
                <a16:creationId xmlns:a16="http://schemas.microsoft.com/office/drawing/2014/main" id="{B3A77E60-4E3B-4B18-A2EA-47E9A42D1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>
            <a:extLst>
              <a:ext uri="{FF2B5EF4-FFF2-40B4-BE49-F238E27FC236}">
                <a16:creationId xmlns:a16="http://schemas.microsoft.com/office/drawing/2014/main" id="{5C49A0F9-3F41-4E55-84C8-B275C2BB9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C2B83E2-F374-4706-B561-9D760C9493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124A6211-4F02-4A27-90EC-F7296A0E4C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EFEF02-D699-427B-8EE1-843323F2DF8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4692" name="Rectangle 6">
            <a:extLst>
              <a:ext uri="{FF2B5EF4-FFF2-40B4-BE49-F238E27FC236}">
                <a16:creationId xmlns:a16="http://schemas.microsoft.com/office/drawing/2014/main" id="{3E9CA9F1-0EA1-4BEB-8FBD-FBB93B1EBAA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4693" name="Rectangle 7">
            <a:extLst>
              <a:ext uri="{FF2B5EF4-FFF2-40B4-BE49-F238E27FC236}">
                <a16:creationId xmlns:a16="http://schemas.microsoft.com/office/drawing/2014/main" id="{DEC3564F-F6A9-4F5F-9B7B-30F6A24E2B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1D6F928-D626-427D-99B6-BB195011C309}" type="slidenum">
              <a:rPr lang="en-AU" altLang="en-US" sz="1300">
                <a:latin typeface="Times New Roman" panose="02020603050405020304" pitchFamily="18" charset="0"/>
              </a:rPr>
              <a:pPr/>
              <a:t>54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4694" name="Rectangle 2">
            <a:extLst>
              <a:ext uri="{FF2B5EF4-FFF2-40B4-BE49-F238E27FC236}">
                <a16:creationId xmlns:a16="http://schemas.microsoft.com/office/drawing/2014/main" id="{FE3C9601-03F5-4310-91FB-E8088E2554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5" name="Rectangle 3">
            <a:extLst>
              <a:ext uri="{FF2B5EF4-FFF2-40B4-BE49-F238E27FC236}">
                <a16:creationId xmlns:a16="http://schemas.microsoft.com/office/drawing/2014/main" id="{4032C5F2-1EAF-46F3-BAB3-494F252D5F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01F0E991-B7EA-41FE-A197-BDA525F27F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169C653-6B98-46C9-80E8-721A3CADCA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FD3565-5F10-4C71-8534-9E3A6ECCD92F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6740" name="Rectangle 6">
            <a:extLst>
              <a:ext uri="{FF2B5EF4-FFF2-40B4-BE49-F238E27FC236}">
                <a16:creationId xmlns:a16="http://schemas.microsoft.com/office/drawing/2014/main" id="{18EC20DE-8E6D-44DE-B36D-A4456703399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6741" name="Rectangle 7">
            <a:extLst>
              <a:ext uri="{FF2B5EF4-FFF2-40B4-BE49-F238E27FC236}">
                <a16:creationId xmlns:a16="http://schemas.microsoft.com/office/drawing/2014/main" id="{8CC482D2-34A2-4CDF-85B3-5A602A091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76887B-F352-48B0-8047-B3E05BBFE7C7}" type="slidenum">
              <a:rPr lang="en-AU" altLang="en-US" sz="1300">
                <a:latin typeface="Times New Roman" panose="02020603050405020304" pitchFamily="18" charset="0"/>
              </a:rPr>
              <a:pPr/>
              <a:t>55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6742" name="Rectangle 2">
            <a:extLst>
              <a:ext uri="{FF2B5EF4-FFF2-40B4-BE49-F238E27FC236}">
                <a16:creationId xmlns:a16="http://schemas.microsoft.com/office/drawing/2014/main" id="{1E905DC3-9362-4BB4-A2CB-9A1E4171BF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>
            <a:extLst>
              <a:ext uri="{FF2B5EF4-FFF2-40B4-BE49-F238E27FC236}">
                <a16:creationId xmlns:a16="http://schemas.microsoft.com/office/drawing/2014/main" id="{49A4A09C-C919-4F10-80C2-9A7C534C06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A72BADDA-372D-4ED3-9327-C6EDC89478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150E4184-ED68-4D54-80F7-ED523E633BC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8F3CC9-F39B-4B7C-A5D2-4C1B798A95BA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8788" name="Rectangle 6">
            <a:extLst>
              <a:ext uri="{FF2B5EF4-FFF2-40B4-BE49-F238E27FC236}">
                <a16:creationId xmlns:a16="http://schemas.microsoft.com/office/drawing/2014/main" id="{48AA1609-2C45-4FA6-B12D-274A480D7B7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8789" name="Rectangle 7">
            <a:extLst>
              <a:ext uri="{FF2B5EF4-FFF2-40B4-BE49-F238E27FC236}">
                <a16:creationId xmlns:a16="http://schemas.microsoft.com/office/drawing/2014/main" id="{0DEC8D83-F249-4695-8539-2995D9D7CE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5F69C5-2381-4552-8EF0-9BDB4E4B9DA2}" type="slidenum">
              <a:rPr lang="en-AU" altLang="en-US" sz="1300">
                <a:latin typeface="Times New Roman" panose="02020603050405020304" pitchFamily="18" charset="0"/>
              </a:rPr>
              <a:pPr/>
              <a:t>56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18790" name="Rectangle 2">
            <a:extLst>
              <a:ext uri="{FF2B5EF4-FFF2-40B4-BE49-F238E27FC236}">
                <a16:creationId xmlns:a16="http://schemas.microsoft.com/office/drawing/2014/main" id="{9DE8628F-D295-48A0-AD50-F622C1CCB4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>
            <a:extLst>
              <a:ext uri="{FF2B5EF4-FFF2-40B4-BE49-F238E27FC236}">
                <a16:creationId xmlns:a16="http://schemas.microsoft.com/office/drawing/2014/main" id="{BAA5143C-AF7A-450C-9ADC-960BD78834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BB4537BA-A644-4586-BE53-7074B912DD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C7C5B556-CAB4-4947-B3AA-F060BBD03BF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9C7FA2-69EA-4EC1-B4E2-F583702B7AC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0836" name="Rectangle 6">
            <a:extLst>
              <a:ext uri="{FF2B5EF4-FFF2-40B4-BE49-F238E27FC236}">
                <a16:creationId xmlns:a16="http://schemas.microsoft.com/office/drawing/2014/main" id="{97791D5A-CEE2-4AA3-873F-DDFFE626CD0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0837" name="Rectangle 7">
            <a:extLst>
              <a:ext uri="{FF2B5EF4-FFF2-40B4-BE49-F238E27FC236}">
                <a16:creationId xmlns:a16="http://schemas.microsoft.com/office/drawing/2014/main" id="{D8F5406A-0C44-481E-A224-89520AB1C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728E79-52DD-4C3D-A369-D5453DB88964}" type="slidenum">
              <a:rPr lang="en-AU" altLang="en-US" sz="1300">
                <a:latin typeface="Times New Roman" panose="02020603050405020304" pitchFamily="18" charset="0"/>
              </a:rPr>
              <a:pPr/>
              <a:t>57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0838" name="Rectangle 2">
            <a:extLst>
              <a:ext uri="{FF2B5EF4-FFF2-40B4-BE49-F238E27FC236}">
                <a16:creationId xmlns:a16="http://schemas.microsoft.com/office/drawing/2014/main" id="{A5C5BF03-1322-405D-AC6A-C78CD00FC7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9" name="Rectangle 3">
            <a:extLst>
              <a:ext uri="{FF2B5EF4-FFF2-40B4-BE49-F238E27FC236}">
                <a16:creationId xmlns:a16="http://schemas.microsoft.com/office/drawing/2014/main" id="{01F845F2-7C48-447B-BD56-9C65A2B7A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A6FB2F5C-1476-4D79-910D-A0072FEBDB7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51227D9E-578F-4FA6-AEF1-9175B23A14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E088E0-C784-4AD4-860D-438384C766D6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2884" name="Rectangle 6">
            <a:extLst>
              <a:ext uri="{FF2B5EF4-FFF2-40B4-BE49-F238E27FC236}">
                <a16:creationId xmlns:a16="http://schemas.microsoft.com/office/drawing/2014/main" id="{812BAD3D-AC76-4F5B-8EDE-6429B8F3F2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2885" name="Rectangle 7">
            <a:extLst>
              <a:ext uri="{FF2B5EF4-FFF2-40B4-BE49-F238E27FC236}">
                <a16:creationId xmlns:a16="http://schemas.microsoft.com/office/drawing/2014/main" id="{B4A2A69F-7568-41F5-8AFC-522B4BD47E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6DEE07-F179-4C39-A2F0-A59BABF05CFA}" type="slidenum">
              <a:rPr lang="en-AU" altLang="en-US" sz="1300">
                <a:latin typeface="Times New Roman" panose="02020603050405020304" pitchFamily="18" charset="0"/>
              </a:rPr>
              <a:pPr/>
              <a:t>58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2886" name="Rectangle 2">
            <a:extLst>
              <a:ext uri="{FF2B5EF4-FFF2-40B4-BE49-F238E27FC236}">
                <a16:creationId xmlns:a16="http://schemas.microsoft.com/office/drawing/2014/main" id="{F3C1F9B8-9C97-42F8-8242-626D16BE35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>
            <a:extLst>
              <a:ext uri="{FF2B5EF4-FFF2-40B4-BE49-F238E27FC236}">
                <a16:creationId xmlns:a16="http://schemas.microsoft.com/office/drawing/2014/main" id="{C38C847C-1AFC-4E14-A87D-B636FEE0B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62C45E5B-B133-4C65-913D-4172B8F3F1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67731FB1-0787-4413-8739-58A31D06CC6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E8D64-037D-4091-B10A-0F3C836777D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4932" name="Rectangle 6">
            <a:extLst>
              <a:ext uri="{FF2B5EF4-FFF2-40B4-BE49-F238E27FC236}">
                <a16:creationId xmlns:a16="http://schemas.microsoft.com/office/drawing/2014/main" id="{46D293C3-4D62-4932-90F1-F95BAF25A9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4933" name="Rectangle 7">
            <a:extLst>
              <a:ext uri="{FF2B5EF4-FFF2-40B4-BE49-F238E27FC236}">
                <a16:creationId xmlns:a16="http://schemas.microsoft.com/office/drawing/2014/main" id="{4D553238-F2D3-4B86-A204-D0311C2D6D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320331-0622-4E8F-B98A-49A4EFCF7233}" type="slidenum">
              <a:rPr lang="en-AU" altLang="en-US" sz="1300">
                <a:latin typeface="Times New Roman" panose="02020603050405020304" pitchFamily="18" charset="0"/>
              </a:rPr>
              <a:pPr/>
              <a:t>59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4934" name="Rectangle 2">
            <a:extLst>
              <a:ext uri="{FF2B5EF4-FFF2-40B4-BE49-F238E27FC236}">
                <a16:creationId xmlns:a16="http://schemas.microsoft.com/office/drawing/2014/main" id="{CE638603-0D46-45AF-AD8F-903E7EF213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>
            <a:extLst>
              <a:ext uri="{FF2B5EF4-FFF2-40B4-BE49-F238E27FC236}">
                <a16:creationId xmlns:a16="http://schemas.microsoft.com/office/drawing/2014/main" id="{7D658ADE-EE2E-4777-B619-FFB431A42F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5812B78-B4C2-4219-9375-FEBC91CF98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53DA054-6B94-4358-94C6-89735DD09F5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2E8995-8A89-40A6-9E69-CFFACA4ABE8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388" name="Rectangle 6">
            <a:extLst>
              <a:ext uri="{FF2B5EF4-FFF2-40B4-BE49-F238E27FC236}">
                <a16:creationId xmlns:a16="http://schemas.microsoft.com/office/drawing/2014/main" id="{86E7DE9C-44BC-4676-98C9-346D44362CE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389" name="Rectangle 7">
            <a:extLst>
              <a:ext uri="{FF2B5EF4-FFF2-40B4-BE49-F238E27FC236}">
                <a16:creationId xmlns:a16="http://schemas.microsoft.com/office/drawing/2014/main" id="{3342C646-AF6D-4A57-8DE8-9C473B4C7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2BCFA6-0E06-4BB4-AA93-D938B2026907}" type="slidenum">
              <a:rPr lang="en-AU" altLang="en-US" sz="1300">
                <a:latin typeface="Times New Roman" panose="02020603050405020304" pitchFamily="18" charset="0"/>
              </a:rPr>
              <a:pPr/>
              <a:t>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390" name="Rectangle 2">
            <a:extLst>
              <a:ext uri="{FF2B5EF4-FFF2-40B4-BE49-F238E27FC236}">
                <a16:creationId xmlns:a16="http://schemas.microsoft.com/office/drawing/2014/main" id="{A62E3958-AD00-4E68-892E-FB592D26A6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1" name="Rectangle 3">
            <a:extLst>
              <a:ext uri="{FF2B5EF4-FFF2-40B4-BE49-F238E27FC236}">
                <a16:creationId xmlns:a16="http://schemas.microsoft.com/office/drawing/2014/main" id="{85B8E126-D02E-48C9-952A-A4384969B6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AD7A6319-691E-4CB2-81F8-EF4642227A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47B1A1C3-2CD6-4DC2-BC03-66C96FEAF94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EE6D67-69EB-4BED-B03C-732EC55D6C12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6980" name="Rectangle 6">
            <a:extLst>
              <a:ext uri="{FF2B5EF4-FFF2-40B4-BE49-F238E27FC236}">
                <a16:creationId xmlns:a16="http://schemas.microsoft.com/office/drawing/2014/main" id="{A4F46C4B-A969-48F1-85C9-989F3BA462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6981" name="Rectangle 7">
            <a:extLst>
              <a:ext uri="{FF2B5EF4-FFF2-40B4-BE49-F238E27FC236}">
                <a16:creationId xmlns:a16="http://schemas.microsoft.com/office/drawing/2014/main" id="{8466D056-72C6-4173-A9BE-117356D16D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26D2EA-4306-41D5-B198-C2C1F8A104FB}" type="slidenum">
              <a:rPr lang="en-AU" altLang="en-US" sz="1300">
                <a:latin typeface="Times New Roman" panose="02020603050405020304" pitchFamily="18" charset="0"/>
              </a:rPr>
              <a:pPr/>
              <a:t>60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6982" name="Rectangle 2">
            <a:extLst>
              <a:ext uri="{FF2B5EF4-FFF2-40B4-BE49-F238E27FC236}">
                <a16:creationId xmlns:a16="http://schemas.microsoft.com/office/drawing/2014/main" id="{9990A8FD-09C0-4B21-81BB-4D44CE8641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3" name="Rectangle 3">
            <a:extLst>
              <a:ext uri="{FF2B5EF4-FFF2-40B4-BE49-F238E27FC236}">
                <a16:creationId xmlns:a16="http://schemas.microsoft.com/office/drawing/2014/main" id="{E3F666D1-37ED-43A3-8FEA-CD9B086EDC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96BAA131-E20F-47C3-9EED-07BA0E9E1C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866BC07C-0D1D-4048-9BEA-797A9B768F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1AC977-0200-4EF4-97F2-581BBA25303D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9028" name="Rectangle 6">
            <a:extLst>
              <a:ext uri="{FF2B5EF4-FFF2-40B4-BE49-F238E27FC236}">
                <a16:creationId xmlns:a16="http://schemas.microsoft.com/office/drawing/2014/main" id="{5F520EB0-D01A-4A78-B668-132FC762408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9029" name="Rectangle 7">
            <a:extLst>
              <a:ext uri="{FF2B5EF4-FFF2-40B4-BE49-F238E27FC236}">
                <a16:creationId xmlns:a16="http://schemas.microsoft.com/office/drawing/2014/main" id="{8862B9A3-5394-45BB-A9C5-4A90DCE9D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7510AF-7EC2-4270-A1EF-6ADD1827C1AC}" type="slidenum">
              <a:rPr lang="en-AU" altLang="en-US" sz="1300">
                <a:latin typeface="Times New Roman" panose="02020603050405020304" pitchFamily="18" charset="0"/>
              </a:rPr>
              <a:pPr/>
              <a:t>61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29030" name="Rectangle 2">
            <a:extLst>
              <a:ext uri="{FF2B5EF4-FFF2-40B4-BE49-F238E27FC236}">
                <a16:creationId xmlns:a16="http://schemas.microsoft.com/office/drawing/2014/main" id="{7EC97D9F-BD05-44E1-8420-C11A4B6CCB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31" name="Rectangle 3">
            <a:extLst>
              <a:ext uri="{FF2B5EF4-FFF2-40B4-BE49-F238E27FC236}">
                <a16:creationId xmlns:a16="http://schemas.microsoft.com/office/drawing/2014/main" id="{527583D8-5511-4781-9538-155484A1E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4E6A06E3-EBB8-4F2C-B037-5B366BAFC21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E453C293-13F9-495C-9BC9-62344E9E3BA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7B5C0F-4B55-47FE-B006-3125232DDCD6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1076" name="Rectangle 6">
            <a:extLst>
              <a:ext uri="{FF2B5EF4-FFF2-40B4-BE49-F238E27FC236}">
                <a16:creationId xmlns:a16="http://schemas.microsoft.com/office/drawing/2014/main" id="{94812D60-6EAA-442C-BA54-E62988E8DED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1077" name="Rectangle 7">
            <a:extLst>
              <a:ext uri="{FF2B5EF4-FFF2-40B4-BE49-F238E27FC236}">
                <a16:creationId xmlns:a16="http://schemas.microsoft.com/office/drawing/2014/main" id="{7B8CD441-9F89-4F4F-8905-B6A238421D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BC1453-DB50-4CDE-A8D3-2657C6CE6CDE}" type="slidenum">
              <a:rPr lang="en-AU" altLang="en-US" sz="1300">
                <a:latin typeface="Times New Roman" panose="02020603050405020304" pitchFamily="18" charset="0"/>
              </a:rPr>
              <a:pPr/>
              <a:t>62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1078" name="Rectangle 2">
            <a:extLst>
              <a:ext uri="{FF2B5EF4-FFF2-40B4-BE49-F238E27FC236}">
                <a16:creationId xmlns:a16="http://schemas.microsoft.com/office/drawing/2014/main" id="{1254FB0A-BA83-4220-84CB-FA2D8DE1AC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>
            <a:extLst>
              <a:ext uri="{FF2B5EF4-FFF2-40B4-BE49-F238E27FC236}">
                <a16:creationId xmlns:a16="http://schemas.microsoft.com/office/drawing/2014/main" id="{E559D10E-03B2-4AC2-A317-FD4772077F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E13B949F-45F7-49ED-BF78-FE66A233AA5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B641C164-20A6-45BB-A6A0-2094D50528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6790CD-0BA2-4292-818C-08D482E2D0D9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3124" name="Rectangle 6">
            <a:extLst>
              <a:ext uri="{FF2B5EF4-FFF2-40B4-BE49-F238E27FC236}">
                <a16:creationId xmlns:a16="http://schemas.microsoft.com/office/drawing/2014/main" id="{7B63EABD-E88F-496F-9345-0B23C1B9FDF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3125" name="Rectangle 7">
            <a:extLst>
              <a:ext uri="{FF2B5EF4-FFF2-40B4-BE49-F238E27FC236}">
                <a16:creationId xmlns:a16="http://schemas.microsoft.com/office/drawing/2014/main" id="{17EA93B7-8EB1-447D-8E63-225227898E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14C375-B1B3-49D1-8CF3-28BC15FE9FC4}" type="slidenum">
              <a:rPr lang="en-AU" altLang="en-US" sz="1300">
                <a:latin typeface="Times New Roman" panose="02020603050405020304" pitchFamily="18" charset="0"/>
              </a:rPr>
              <a:pPr/>
              <a:t>63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3126" name="Rectangle 2">
            <a:extLst>
              <a:ext uri="{FF2B5EF4-FFF2-40B4-BE49-F238E27FC236}">
                <a16:creationId xmlns:a16="http://schemas.microsoft.com/office/drawing/2014/main" id="{7424A5C4-3E29-4502-B764-BE70F1EDF7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>
            <a:extLst>
              <a:ext uri="{FF2B5EF4-FFF2-40B4-BE49-F238E27FC236}">
                <a16:creationId xmlns:a16="http://schemas.microsoft.com/office/drawing/2014/main" id="{67353A1E-6089-4C2E-BB56-9E3F9F085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AB0E9403-1A0E-424B-9812-E7E9297AB7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00201C07-5647-4CB1-AF78-E84724F4C76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E63ABF-2FF4-41DA-B26B-6FDAE870E8B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5172" name="Rectangle 6">
            <a:extLst>
              <a:ext uri="{FF2B5EF4-FFF2-40B4-BE49-F238E27FC236}">
                <a16:creationId xmlns:a16="http://schemas.microsoft.com/office/drawing/2014/main" id="{F363AEDA-9D46-44D8-A705-CA37D0422B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5173" name="Rectangle 7">
            <a:extLst>
              <a:ext uri="{FF2B5EF4-FFF2-40B4-BE49-F238E27FC236}">
                <a16:creationId xmlns:a16="http://schemas.microsoft.com/office/drawing/2014/main" id="{4BDAFDD3-E15A-4029-8369-31E69C4A64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1704C0-37ED-4D71-94D0-E55196FD526F}" type="slidenum">
              <a:rPr lang="en-AU" altLang="en-US" sz="1300">
                <a:latin typeface="Times New Roman" panose="02020603050405020304" pitchFamily="18" charset="0"/>
              </a:rPr>
              <a:pPr/>
              <a:t>64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5174" name="Rectangle 2">
            <a:extLst>
              <a:ext uri="{FF2B5EF4-FFF2-40B4-BE49-F238E27FC236}">
                <a16:creationId xmlns:a16="http://schemas.microsoft.com/office/drawing/2014/main" id="{E46058B6-1362-483A-BD78-D8E45C98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5" name="Rectangle 3">
            <a:extLst>
              <a:ext uri="{FF2B5EF4-FFF2-40B4-BE49-F238E27FC236}">
                <a16:creationId xmlns:a16="http://schemas.microsoft.com/office/drawing/2014/main" id="{8483C830-503B-4A74-B2A9-72D887067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D3289C5E-4B98-48B6-8B8A-22E14891247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3F43E30C-624D-4F1F-BED8-9553552240E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777D7B-D05D-49E7-90FA-30F06A36CB85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7220" name="Rectangle 6">
            <a:extLst>
              <a:ext uri="{FF2B5EF4-FFF2-40B4-BE49-F238E27FC236}">
                <a16:creationId xmlns:a16="http://schemas.microsoft.com/office/drawing/2014/main" id="{A80932D4-B5CD-4C8B-91CF-D81FCEC58C5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7221" name="Rectangle 7">
            <a:extLst>
              <a:ext uri="{FF2B5EF4-FFF2-40B4-BE49-F238E27FC236}">
                <a16:creationId xmlns:a16="http://schemas.microsoft.com/office/drawing/2014/main" id="{6258B5F6-909B-4FE7-8D90-02B61E93C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2B11FA-CA83-45A1-BBDB-2D806034FA22}" type="slidenum">
              <a:rPr lang="en-AU" altLang="en-US" sz="1300">
                <a:latin typeface="Times New Roman" panose="02020603050405020304" pitchFamily="18" charset="0"/>
              </a:rPr>
              <a:pPr/>
              <a:t>65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7222" name="Rectangle 2">
            <a:extLst>
              <a:ext uri="{FF2B5EF4-FFF2-40B4-BE49-F238E27FC236}">
                <a16:creationId xmlns:a16="http://schemas.microsoft.com/office/drawing/2014/main" id="{1BD6FBA3-5EC9-4D33-874C-55C74DDE67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3" name="Rectangle 3">
            <a:extLst>
              <a:ext uri="{FF2B5EF4-FFF2-40B4-BE49-F238E27FC236}">
                <a16:creationId xmlns:a16="http://schemas.microsoft.com/office/drawing/2014/main" id="{6CA01971-CF10-4F33-9793-18C0E1580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0AE03444-FC16-4B54-8867-169D016E59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C778E872-1B64-405D-8A24-9E0C6ACA9C3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57ED8C-981B-4FD8-BC73-7D9148C21A68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9268" name="Rectangle 6">
            <a:extLst>
              <a:ext uri="{FF2B5EF4-FFF2-40B4-BE49-F238E27FC236}">
                <a16:creationId xmlns:a16="http://schemas.microsoft.com/office/drawing/2014/main" id="{7C6A51C1-4714-44C9-8811-FCEF5FEF22B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9269" name="Rectangle 7">
            <a:extLst>
              <a:ext uri="{FF2B5EF4-FFF2-40B4-BE49-F238E27FC236}">
                <a16:creationId xmlns:a16="http://schemas.microsoft.com/office/drawing/2014/main" id="{B96BDAB3-00DA-4554-93C6-82CD1AB71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24A7E8-4D59-46FC-839A-1E7057EB57D0}" type="slidenum">
              <a:rPr lang="en-AU" altLang="en-US" sz="1300">
                <a:latin typeface="Times New Roman" panose="02020603050405020304" pitchFamily="18" charset="0"/>
              </a:rPr>
              <a:pPr/>
              <a:t>66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9270" name="Rectangle 2">
            <a:extLst>
              <a:ext uri="{FF2B5EF4-FFF2-40B4-BE49-F238E27FC236}">
                <a16:creationId xmlns:a16="http://schemas.microsoft.com/office/drawing/2014/main" id="{33EC74D3-B798-420C-9F0C-9DBA136C13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71" name="Rectangle 3">
            <a:extLst>
              <a:ext uri="{FF2B5EF4-FFF2-40B4-BE49-F238E27FC236}">
                <a16:creationId xmlns:a16="http://schemas.microsoft.com/office/drawing/2014/main" id="{5D4C34CF-096B-4FD4-87D1-D4D611AC58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D0D123C5-C7D6-4565-971C-B4A66E3D193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8BD6E0B1-16D2-46D1-9CDC-4B02D50043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5D1B9D-BDC5-4152-8F98-C8EFFC37C133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1316" name="Rectangle 6">
            <a:extLst>
              <a:ext uri="{FF2B5EF4-FFF2-40B4-BE49-F238E27FC236}">
                <a16:creationId xmlns:a16="http://schemas.microsoft.com/office/drawing/2014/main" id="{754744E6-7DE6-4A12-8810-6D0CD554A3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1317" name="Rectangle 7">
            <a:extLst>
              <a:ext uri="{FF2B5EF4-FFF2-40B4-BE49-F238E27FC236}">
                <a16:creationId xmlns:a16="http://schemas.microsoft.com/office/drawing/2014/main" id="{4FC2CE88-2357-4628-B535-8FE8D3AD44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CB2163-3D7F-487C-9478-81DB2331CCCD}" type="slidenum">
              <a:rPr lang="en-AU" altLang="en-US" sz="1300">
                <a:latin typeface="Times New Roman" panose="02020603050405020304" pitchFamily="18" charset="0"/>
              </a:rPr>
              <a:pPr/>
              <a:t>67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1318" name="Rectangle 2">
            <a:extLst>
              <a:ext uri="{FF2B5EF4-FFF2-40B4-BE49-F238E27FC236}">
                <a16:creationId xmlns:a16="http://schemas.microsoft.com/office/drawing/2014/main" id="{B6FDA24D-B3C0-4ABD-BF99-C5C9C9E28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9" name="Rectangle 3">
            <a:extLst>
              <a:ext uri="{FF2B5EF4-FFF2-40B4-BE49-F238E27FC236}">
                <a16:creationId xmlns:a16="http://schemas.microsoft.com/office/drawing/2014/main" id="{56DE75C6-8E31-497C-BB9D-4ED99305A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F838D575-4DAE-40D8-B6C5-9646A3A09B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25E1740F-DAC4-4973-B098-40F6430FE38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3F7DDD-FEDF-4063-A200-156F434A863D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3364" name="Rectangle 6">
            <a:extLst>
              <a:ext uri="{FF2B5EF4-FFF2-40B4-BE49-F238E27FC236}">
                <a16:creationId xmlns:a16="http://schemas.microsoft.com/office/drawing/2014/main" id="{565FBB03-8E80-42D3-96AA-D9DCBD6A58B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3365" name="Rectangle 7">
            <a:extLst>
              <a:ext uri="{FF2B5EF4-FFF2-40B4-BE49-F238E27FC236}">
                <a16:creationId xmlns:a16="http://schemas.microsoft.com/office/drawing/2014/main" id="{307FC69E-6868-4B57-BF0C-4B23911A3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ACBE20-B48F-42B8-AFBC-74974F9FB36D}" type="slidenum">
              <a:rPr lang="en-AU" altLang="en-US" sz="1300">
                <a:latin typeface="Times New Roman" panose="02020603050405020304" pitchFamily="18" charset="0"/>
              </a:rPr>
              <a:pPr/>
              <a:t>68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3366" name="Rectangle 2">
            <a:extLst>
              <a:ext uri="{FF2B5EF4-FFF2-40B4-BE49-F238E27FC236}">
                <a16:creationId xmlns:a16="http://schemas.microsoft.com/office/drawing/2014/main" id="{746B27AC-A4A0-4F3E-8C3E-8B8B7929ED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7" name="Rectangle 3">
            <a:extLst>
              <a:ext uri="{FF2B5EF4-FFF2-40B4-BE49-F238E27FC236}">
                <a16:creationId xmlns:a16="http://schemas.microsoft.com/office/drawing/2014/main" id="{5E2D3BD6-32E8-4909-9B56-EF9B2F417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229D01D2-C68C-4412-80E5-DC78CC0D82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EE9A2A2D-41B3-405E-810B-09DA31BF909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ACE7B2-7B2A-4BCF-A53F-88D51E8069D4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5412" name="Rectangle 6">
            <a:extLst>
              <a:ext uri="{FF2B5EF4-FFF2-40B4-BE49-F238E27FC236}">
                <a16:creationId xmlns:a16="http://schemas.microsoft.com/office/drawing/2014/main" id="{465267DC-3664-41C8-A949-99297737259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5413" name="Rectangle 7">
            <a:extLst>
              <a:ext uri="{FF2B5EF4-FFF2-40B4-BE49-F238E27FC236}">
                <a16:creationId xmlns:a16="http://schemas.microsoft.com/office/drawing/2014/main" id="{762593B1-2F2A-4F57-B26F-36117ABFF3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622E37-F0B8-4F6F-8F62-8BB35849D5D5}" type="slidenum">
              <a:rPr lang="en-AU" altLang="en-US" sz="1300">
                <a:latin typeface="Times New Roman" panose="02020603050405020304" pitchFamily="18" charset="0"/>
              </a:rPr>
              <a:pPr/>
              <a:t>69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5414" name="Rectangle 2">
            <a:extLst>
              <a:ext uri="{FF2B5EF4-FFF2-40B4-BE49-F238E27FC236}">
                <a16:creationId xmlns:a16="http://schemas.microsoft.com/office/drawing/2014/main" id="{E0FD139D-1929-433F-A2F9-84E85DC957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5" name="Rectangle 3">
            <a:extLst>
              <a:ext uri="{FF2B5EF4-FFF2-40B4-BE49-F238E27FC236}">
                <a16:creationId xmlns:a16="http://schemas.microsoft.com/office/drawing/2014/main" id="{976D428A-9172-4311-B376-7C8A56869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249FDB7-A6AB-4F10-A693-C0C2EABE0C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07078E9-F1FE-4F6A-B190-E777A1BE3E6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A80E42-FE4E-44AA-9226-81E29A7AA89A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436" name="Rectangle 6">
            <a:extLst>
              <a:ext uri="{FF2B5EF4-FFF2-40B4-BE49-F238E27FC236}">
                <a16:creationId xmlns:a16="http://schemas.microsoft.com/office/drawing/2014/main" id="{4BBDFE61-0583-4A50-A700-977DC5691C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437" name="Rectangle 7">
            <a:extLst>
              <a:ext uri="{FF2B5EF4-FFF2-40B4-BE49-F238E27FC236}">
                <a16:creationId xmlns:a16="http://schemas.microsoft.com/office/drawing/2014/main" id="{6712D215-C229-4340-A529-EE73D0C73A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688BEB-0C5A-4296-BFC8-F2AD55DC9B88}" type="slidenum">
              <a:rPr lang="en-AU" altLang="en-US" sz="1300">
                <a:latin typeface="Times New Roman" panose="02020603050405020304" pitchFamily="18" charset="0"/>
              </a:rPr>
              <a:pPr/>
              <a:t>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438" name="Rectangle 2">
            <a:extLst>
              <a:ext uri="{FF2B5EF4-FFF2-40B4-BE49-F238E27FC236}">
                <a16:creationId xmlns:a16="http://schemas.microsoft.com/office/drawing/2014/main" id="{25FC7891-B162-42CA-9608-0E81F551C4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9" name="Rectangle 3">
            <a:extLst>
              <a:ext uri="{FF2B5EF4-FFF2-40B4-BE49-F238E27FC236}">
                <a16:creationId xmlns:a16="http://schemas.microsoft.com/office/drawing/2014/main" id="{CB9C62A6-C8FB-4751-9555-EDF143B4DF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CDD96D16-88BD-48A1-9B29-737255D290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BCA37B53-05D7-44EC-92D0-A12D21CDD7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EB5B6A-5397-427A-B330-2DD9F9E4D408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7460" name="Rectangle 6">
            <a:extLst>
              <a:ext uri="{FF2B5EF4-FFF2-40B4-BE49-F238E27FC236}">
                <a16:creationId xmlns:a16="http://schemas.microsoft.com/office/drawing/2014/main" id="{EB19FBB0-6F35-49B2-B946-6F3479DFD7E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7461" name="Rectangle 7">
            <a:extLst>
              <a:ext uri="{FF2B5EF4-FFF2-40B4-BE49-F238E27FC236}">
                <a16:creationId xmlns:a16="http://schemas.microsoft.com/office/drawing/2014/main" id="{8ED5FBF4-FC89-40CB-AE0A-C38C017018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A02F40-1808-42C1-ABF2-72501103462A}" type="slidenum">
              <a:rPr lang="en-AU" altLang="en-US" sz="1300">
                <a:latin typeface="Times New Roman" panose="02020603050405020304" pitchFamily="18" charset="0"/>
              </a:rPr>
              <a:pPr/>
              <a:t>70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7462" name="Rectangle 2">
            <a:extLst>
              <a:ext uri="{FF2B5EF4-FFF2-40B4-BE49-F238E27FC236}">
                <a16:creationId xmlns:a16="http://schemas.microsoft.com/office/drawing/2014/main" id="{EB173E6D-61AA-40F7-A7E6-B4BADB2E45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3" name="Rectangle 3">
            <a:extLst>
              <a:ext uri="{FF2B5EF4-FFF2-40B4-BE49-F238E27FC236}">
                <a16:creationId xmlns:a16="http://schemas.microsoft.com/office/drawing/2014/main" id="{BBAC1120-0225-492E-84E9-CB225A792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78DA5253-7BCD-4BB8-97F8-25884AB580F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D489EF3F-9F46-4A34-83CC-96B9C31C134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AA0790-7BA7-44E3-95BB-DA40159066A1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9508" name="Rectangle 6">
            <a:extLst>
              <a:ext uri="{FF2B5EF4-FFF2-40B4-BE49-F238E27FC236}">
                <a16:creationId xmlns:a16="http://schemas.microsoft.com/office/drawing/2014/main" id="{304165A1-A8F5-4FC5-926A-1BC73D66FE1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9509" name="Rectangle 7">
            <a:extLst>
              <a:ext uri="{FF2B5EF4-FFF2-40B4-BE49-F238E27FC236}">
                <a16:creationId xmlns:a16="http://schemas.microsoft.com/office/drawing/2014/main" id="{C3589D98-6F83-45FE-8741-609CE4B92F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FCBFCD-E079-4DFB-A87D-7001EA268836}" type="slidenum">
              <a:rPr lang="en-AU" altLang="en-US" sz="1300">
                <a:latin typeface="Times New Roman" panose="02020603050405020304" pitchFamily="18" charset="0"/>
              </a:rPr>
              <a:pPr/>
              <a:t>71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9510" name="Rectangle 2">
            <a:extLst>
              <a:ext uri="{FF2B5EF4-FFF2-40B4-BE49-F238E27FC236}">
                <a16:creationId xmlns:a16="http://schemas.microsoft.com/office/drawing/2014/main" id="{6BF3BC44-3E46-4CD9-8FA8-6A8C65AF70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11" name="Rectangle 3">
            <a:extLst>
              <a:ext uri="{FF2B5EF4-FFF2-40B4-BE49-F238E27FC236}">
                <a16:creationId xmlns:a16="http://schemas.microsoft.com/office/drawing/2014/main" id="{267F3F8D-F090-4CF3-BDDC-511AE967B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342A8292-BAD4-48BD-A016-7A3F88AE89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31DC486C-1383-4D70-8906-CC914B9380E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12968C-D90C-4972-9454-10C56637A994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1556" name="Rectangle 6">
            <a:extLst>
              <a:ext uri="{FF2B5EF4-FFF2-40B4-BE49-F238E27FC236}">
                <a16:creationId xmlns:a16="http://schemas.microsoft.com/office/drawing/2014/main" id="{A6F98FDA-FEE3-4A85-9886-6650719467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1557" name="Rectangle 7">
            <a:extLst>
              <a:ext uri="{FF2B5EF4-FFF2-40B4-BE49-F238E27FC236}">
                <a16:creationId xmlns:a16="http://schemas.microsoft.com/office/drawing/2014/main" id="{1E1AB8AD-94FC-498E-A929-68101713FD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4A7671-EA0B-40AB-8B0B-9D7C8CA19C02}" type="slidenum">
              <a:rPr lang="en-AU" altLang="en-US" sz="1300">
                <a:latin typeface="Times New Roman" panose="02020603050405020304" pitchFamily="18" charset="0"/>
              </a:rPr>
              <a:pPr/>
              <a:t>72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1558" name="Rectangle 2">
            <a:extLst>
              <a:ext uri="{FF2B5EF4-FFF2-40B4-BE49-F238E27FC236}">
                <a16:creationId xmlns:a16="http://schemas.microsoft.com/office/drawing/2014/main" id="{3EEA53E3-02B1-4D0C-A7ED-7BBD93DC2E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9" name="Rectangle 3">
            <a:extLst>
              <a:ext uri="{FF2B5EF4-FFF2-40B4-BE49-F238E27FC236}">
                <a16:creationId xmlns:a16="http://schemas.microsoft.com/office/drawing/2014/main" id="{DC507E5C-E2B1-47E5-BF10-3E548B08D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6A0B90A8-B2A4-40E3-90E0-3E78F78199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00CC4B9A-F1F1-457E-B788-F41D29488C8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2FB89D-989D-4382-8A26-B77B178A411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3604" name="Rectangle 6">
            <a:extLst>
              <a:ext uri="{FF2B5EF4-FFF2-40B4-BE49-F238E27FC236}">
                <a16:creationId xmlns:a16="http://schemas.microsoft.com/office/drawing/2014/main" id="{2997BB53-59BC-488F-BBC7-451DD5E3FC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05" name="Rectangle 7">
            <a:extLst>
              <a:ext uri="{FF2B5EF4-FFF2-40B4-BE49-F238E27FC236}">
                <a16:creationId xmlns:a16="http://schemas.microsoft.com/office/drawing/2014/main" id="{1EF2D3DA-BF99-41A8-A467-91E6FE4B55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7AD6410-5FF3-49E4-8574-EDB3749228CD}" type="slidenum">
              <a:rPr lang="en-AU" altLang="en-US" sz="1300">
                <a:latin typeface="Times New Roman" panose="02020603050405020304" pitchFamily="18" charset="0"/>
              </a:rPr>
              <a:pPr/>
              <a:t>73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3606" name="Rectangle 2">
            <a:extLst>
              <a:ext uri="{FF2B5EF4-FFF2-40B4-BE49-F238E27FC236}">
                <a16:creationId xmlns:a16="http://schemas.microsoft.com/office/drawing/2014/main" id="{43452B9A-431E-4474-B01E-EA4A2B494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>
            <a:extLst>
              <a:ext uri="{FF2B5EF4-FFF2-40B4-BE49-F238E27FC236}">
                <a16:creationId xmlns:a16="http://schemas.microsoft.com/office/drawing/2014/main" id="{6F4FB0FF-1281-4D92-A827-A2532AD12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F916CBE2-0428-425A-8504-C3C6CA110D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B04535BB-1134-4F9B-A82F-F849A9E894D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BC7AF4-E513-4FC0-85AA-CF616C3A05FA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5652" name="Rectangle 6">
            <a:extLst>
              <a:ext uri="{FF2B5EF4-FFF2-40B4-BE49-F238E27FC236}">
                <a16:creationId xmlns:a16="http://schemas.microsoft.com/office/drawing/2014/main" id="{BC069D2A-0F19-4785-8F3F-4F62FA8C75F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5653" name="Rectangle 7">
            <a:extLst>
              <a:ext uri="{FF2B5EF4-FFF2-40B4-BE49-F238E27FC236}">
                <a16:creationId xmlns:a16="http://schemas.microsoft.com/office/drawing/2014/main" id="{1AFE1DD6-53D7-4A7C-942F-4DD5836A17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E915D5-6635-4A34-AC58-7BE37634C5A3}" type="slidenum">
              <a:rPr lang="en-AU" altLang="en-US" sz="1300">
                <a:latin typeface="Times New Roman" panose="02020603050405020304" pitchFamily="18" charset="0"/>
              </a:rPr>
              <a:pPr/>
              <a:t>74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5654" name="Rectangle 2">
            <a:extLst>
              <a:ext uri="{FF2B5EF4-FFF2-40B4-BE49-F238E27FC236}">
                <a16:creationId xmlns:a16="http://schemas.microsoft.com/office/drawing/2014/main" id="{08FE4EF5-1892-4EC2-BD5E-C047985FD5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5" name="Rectangle 3">
            <a:extLst>
              <a:ext uri="{FF2B5EF4-FFF2-40B4-BE49-F238E27FC236}">
                <a16:creationId xmlns:a16="http://schemas.microsoft.com/office/drawing/2014/main" id="{29ED591F-59A1-4F12-9EB0-995C4271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FAFEFE76-0CE6-4527-B96B-EE5DEA901C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A414287-1AA0-485D-88F6-6C6FE17AD8F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06B524-4387-4363-AA5B-A544AD2151F7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7700" name="Rectangle 6">
            <a:extLst>
              <a:ext uri="{FF2B5EF4-FFF2-40B4-BE49-F238E27FC236}">
                <a16:creationId xmlns:a16="http://schemas.microsoft.com/office/drawing/2014/main" id="{9956A1A0-9842-47EF-BFD9-CC11FD4B5F8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7701" name="Rectangle 7">
            <a:extLst>
              <a:ext uri="{FF2B5EF4-FFF2-40B4-BE49-F238E27FC236}">
                <a16:creationId xmlns:a16="http://schemas.microsoft.com/office/drawing/2014/main" id="{97D514D1-2B58-4EEC-9178-5B2A86AE6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463D4D-4EB1-41DB-A129-D0F0A6994CAE}" type="slidenum">
              <a:rPr lang="en-AU" altLang="en-US" sz="1300">
                <a:latin typeface="Times New Roman" panose="02020603050405020304" pitchFamily="18" charset="0"/>
              </a:rPr>
              <a:pPr/>
              <a:t>75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7702" name="Rectangle 2">
            <a:extLst>
              <a:ext uri="{FF2B5EF4-FFF2-40B4-BE49-F238E27FC236}">
                <a16:creationId xmlns:a16="http://schemas.microsoft.com/office/drawing/2014/main" id="{0B86A231-059F-421F-93B9-E5382E183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3" name="Rectangle 3">
            <a:extLst>
              <a:ext uri="{FF2B5EF4-FFF2-40B4-BE49-F238E27FC236}">
                <a16:creationId xmlns:a16="http://schemas.microsoft.com/office/drawing/2014/main" id="{2359551D-997D-4C95-87B1-9917AF40C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C60671DC-4930-42FD-B249-D7463EB783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16436F1F-567B-4A44-B97C-76E2EC3FEFF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1C009A-1B92-47E4-9F20-9169AD1F9494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9748" name="Rectangle 6">
            <a:extLst>
              <a:ext uri="{FF2B5EF4-FFF2-40B4-BE49-F238E27FC236}">
                <a16:creationId xmlns:a16="http://schemas.microsoft.com/office/drawing/2014/main" id="{50C02E62-14BE-4B8D-BF06-CA83AE2B2EC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9749" name="Rectangle 7">
            <a:extLst>
              <a:ext uri="{FF2B5EF4-FFF2-40B4-BE49-F238E27FC236}">
                <a16:creationId xmlns:a16="http://schemas.microsoft.com/office/drawing/2014/main" id="{6F5D22A6-9652-4E52-9A19-7BE53BAE8F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13008A-B7BC-4C18-9AF0-615EFA901041}" type="slidenum">
              <a:rPr lang="en-AU" altLang="en-US" sz="1300">
                <a:latin typeface="Times New Roman" panose="02020603050405020304" pitchFamily="18" charset="0"/>
              </a:rPr>
              <a:pPr/>
              <a:t>76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9750" name="Rectangle 2">
            <a:extLst>
              <a:ext uri="{FF2B5EF4-FFF2-40B4-BE49-F238E27FC236}">
                <a16:creationId xmlns:a16="http://schemas.microsoft.com/office/drawing/2014/main" id="{91341BEE-7B9A-41F3-84DD-EC9DC64C34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51" name="Rectangle 3">
            <a:extLst>
              <a:ext uri="{FF2B5EF4-FFF2-40B4-BE49-F238E27FC236}">
                <a16:creationId xmlns:a16="http://schemas.microsoft.com/office/drawing/2014/main" id="{FA54448B-A810-4807-8410-C83970570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D6352547-385A-49D5-924B-A092573516A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0C2AB9DF-8673-481A-98E1-7FA82429A7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33894D-2763-4469-AB54-B3973ED6DF98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1796" name="Rectangle 6">
            <a:extLst>
              <a:ext uri="{FF2B5EF4-FFF2-40B4-BE49-F238E27FC236}">
                <a16:creationId xmlns:a16="http://schemas.microsoft.com/office/drawing/2014/main" id="{67D5C7CA-0439-477A-BF33-09923F5C94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1797" name="Rectangle 7">
            <a:extLst>
              <a:ext uri="{FF2B5EF4-FFF2-40B4-BE49-F238E27FC236}">
                <a16:creationId xmlns:a16="http://schemas.microsoft.com/office/drawing/2014/main" id="{40E4C757-BB8C-4C29-8494-7DBC3C2C2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E457B3-814C-4E41-8205-530FD186045D}" type="slidenum">
              <a:rPr lang="en-AU" altLang="en-US" sz="1300">
                <a:latin typeface="Times New Roman" panose="02020603050405020304" pitchFamily="18" charset="0"/>
              </a:rPr>
              <a:pPr/>
              <a:t>77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1798" name="Rectangle 2">
            <a:extLst>
              <a:ext uri="{FF2B5EF4-FFF2-40B4-BE49-F238E27FC236}">
                <a16:creationId xmlns:a16="http://schemas.microsoft.com/office/drawing/2014/main" id="{DBDEECB1-6F3F-4A10-ABD7-1706C10AA8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9" name="Rectangle 3">
            <a:extLst>
              <a:ext uri="{FF2B5EF4-FFF2-40B4-BE49-F238E27FC236}">
                <a16:creationId xmlns:a16="http://schemas.microsoft.com/office/drawing/2014/main" id="{E8C4C12A-C3A3-46E9-838A-28DE40D5C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EDE2261B-5BD6-470B-A070-4A7C2DE3D6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FCFD6CEE-40BF-44C4-8937-042E5A6599A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8C6165-BEC5-4DF8-AAF1-2115C9521303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3844" name="Rectangle 6">
            <a:extLst>
              <a:ext uri="{FF2B5EF4-FFF2-40B4-BE49-F238E27FC236}">
                <a16:creationId xmlns:a16="http://schemas.microsoft.com/office/drawing/2014/main" id="{EBF51714-34E0-4B7B-8BA8-BCB2AEB5168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3845" name="Rectangle 7">
            <a:extLst>
              <a:ext uri="{FF2B5EF4-FFF2-40B4-BE49-F238E27FC236}">
                <a16:creationId xmlns:a16="http://schemas.microsoft.com/office/drawing/2014/main" id="{E2C1E6C4-16AB-4C2B-903C-D68CAC69C6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75B867-F977-4075-9449-11C2F1F4473F}" type="slidenum">
              <a:rPr lang="en-AU" altLang="en-US" sz="1300">
                <a:latin typeface="Times New Roman" panose="02020603050405020304" pitchFamily="18" charset="0"/>
              </a:rPr>
              <a:pPr/>
              <a:t>78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3846" name="Rectangle 2">
            <a:extLst>
              <a:ext uri="{FF2B5EF4-FFF2-40B4-BE49-F238E27FC236}">
                <a16:creationId xmlns:a16="http://schemas.microsoft.com/office/drawing/2014/main" id="{8BBBA178-ACEF-45DF-A2FB-3D498D7D9D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7" name="Rectangle 3">
            <a:extLst>
              <a:ext uri="{FF2B5EF4-FFF2-40B4-BE49-F238E27FC236}">
                <a16:creationId xmlns:a16="http://schemas.microsoft.com/office/drawing/2014/main" id="{5DA28C58-58CE-4BA7-9A18-079236467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61C8CAB1-17FE-4594-99DD-2B530C7CC6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24B6B3D2-41EE-4063-9A8A-E3666457265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103FB3-38FC-4EC3-ABDD-E5E0CC12EB3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5892" name="Rectangle 6">
            <a:extLst>
              <a:ext uri="{FF2B5EF4-FFF2-40B4-BE49-F238E27FC236}">
                <a16:creationId xmlns:a16="http://schemas.microsoft.com/office/drawing/2014/main" id="{041B088B-F955-4A02-9A82-83890C145CA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5893" name="Rectangle 7">
            <a:extLst>
              <a:ext uri="{FF2B5EF4-FFF2-40B4-BE49-F238E27FC236}">
                <a16:creationId xmlns:a16="http://schemas.microsoft.com/office/drawing/2014/main" id="{411B0DD0-3E12-4157-B0D3-2C5CA1072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38A152-B685-4393-8537-77FB6FE706A2}" type="slidenum">
              <a:rPr lang="en-AU" altLang="en-US" sz="1300">
                <a:latin typeface="Times New Roman" panose="02020603050405020304" pitchFamily="18" charset="0"/>
              </a:rPr>
              <a:pPr/>
              <a:t>79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5894" name="Rectangle 2">
            <a:extLst>
              <a:ext uri="{FF2B5EF4-FFF2-40B4-BE49-F238E27FC236}">
                <a16:creationId xmlns:a16="http://schemas.microsoft.com/office/drawing/2014/main" id="{FD236EC1-623E-4436-AD4A-E3418863CD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5" name="Rectangle 3">
            <a:extLst>
              <a:ext uri="{FF2B5EF4-FFF2-40B4-BE49-F238E27FC236}">
                <a16:creationId xmlns:a16="http://schemas.microsoft.com/office/drawing/2014/main" id="{1B42D7D1-2606-4CB3-A612-450ED78C0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8402730-36D0-4054-8E86-4E188910F04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EF95131-CD01-4BFC-BC79-E68C3570233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1E5B2A-4F8A-40D5-974B-29645DBACC07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484" name="Rectangle 6">
            <a:extLst>
              <a:ext uri="{FF2B5EF4-FFF2-40B4-BE49-F238E27FC236}">
                <a16:creationId xmlns:a16="http://schemas.microsoft.com/office/drawing/2014/main" id="{287BF893-927F-4E93-ABF5-6388AF1693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485" name="Rectangle 7">
            <a:extLst>
              <a:ext uri="{FF2B5EF4-FFF2-40B4-BE49-F238E27FC236}">
                <a16:creationId xmlns:a16="http://schemas.microsoft.com/office/drawing/2014/main" id="{3F7C421B-E069-4951-871B-F5330AD978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23A04B-0330-466B-9E92-6CBD80BBE1FE}" type="slidenum">
              <a:rPr lang="en-AU" altLang="en-US" sz="1300">
                <a:latin typeface="Times New Roman" panose="02020603050405020304" pitchFamily="18" charset="0"/>
              </a:rPr>
              <a:pPr/>
              <a:t>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486" name="Rectangle 2">
            <a:extLst>
              <a:ext uri="{FF2B5EF4-FFF2-40B4-BE49-F238E27FC236}">
                <a16:creationId xmlns:a16="http://schemas.microsoft.com/office/drawing/2014/main" id="{2737A610-7296-4FB2-82BF-3E8972B7E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7" name="Rectangle 3">
            <a:extLst>
              <a:ext uri="{FF2B5EF4-FFF2-40B4-BE49-F238E27FC236}">
                <a16:creationId xmlns:a16="http://schemas.microsoft.com/office/drawing/2014/main" id="{C55FB37E-5751-46A4-8EC3-51489A776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3223A4F7-C691-443E-B5E1-1645D3ECC8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5320C40A-35ED-431E-8971-9841054F0F7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949216-F162-4114-A7DC-F4C2313A04F2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7940" name="Rectangle 6">
            <a:extLst>
              <a:ext uri="{FF2B5EF4-FFF2-40B4-BE49-F238E27FC236}">
                <a16:creationId xmlns:a16="http://schemas.microsoft.com/office/drawing/2014/main" id="{4F09E77A-EF85-46E9-9A7F-ABFA26A29C6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7941" name="Rectangle 7">
            <a:extLst>
              <a:ext uri="{FF2B5EF4-FFF2-40B4-BE49-F238E27FC236}">
                <a16:creationId xmlns:a16="http://schemas.microsoft.com/office/drawing/2014/main" id="{F62D4A8A-2638-4972-B6B7-8232FAE0B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6F09AD-6E99-4739-80C0-CC82C5EA4A9F}" type="slidenum">
              <a:rPr lang="en-AU" altLang="en-US" sz="1300">
                <a:latin typeface="Times New Roman" panose="02020603050405020304" pitchFamily="18" charset="0"/>
              </a:rPr>
              <a:pPr/>
              <a:t>80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7942" name="Rectangle 2">
            <a:extLst>
              <a:ext uri="{FF2B5EF4-FFF2-40B4-BE49-F238E27FC236}">
                <a16:creationId xmlns:a16="http://schemas.microsoft.com/office/drawing/2014/main" id="{CDFD18C9-A806-4176-B663-2BA44A0197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3" name="Rectangle 3">
            <a:extLst>
              <a:ext uri="{FF2B5EF4-FFF2-40B4-BE49-F238E27FC236}">
                <a16:creationId xmlns:a16="http://schemas.microsoft.com/office/drawing/2014/main" id="{11271EBF-DCE3-46CC-ADCD-D4B609442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474F02CD-7F17-4DF3-836E-2A822173AA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D86566FC-2C31-4734-A8DB-8A9FEADC2BD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9F41DD-7ECD-4911-A109-424C67BFA3CF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9988" name="Rectangle 6">
            <a:extLst>
              <a:ext uri="{FF2B5EF4-FFF2-40B4-BE49-F238E27FC236}">
                <a16:creationId xmlns:a16="http://schemas.microsoft.com/office/drawing/2014/main" id="{5080C40E-FEFE-4CA3-9061-BED16C68B90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9989" name="Rectangle 7">
            <a:extLst>
              <a:ext uri="{FF2B5EF4-FFF2-40B4-BE49-F238E27FC236}">
                <a16:creationId xmlns:a16="http://schemas.microsoft.com/office/drawing/2014/main" id="{BF3F96C8-A56C-4D2C-9ACA-A535420B88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32C768-2BF8-4BCB-9130-0D2AFDF0AF42}" type="slidenum">
              <a:rPr lang="en-AU" altLang="en-US" sz="1300">
                <a:latin typeface="Times New Roman" panose="02020603050405020304" pitchFamily="18" charset="0"/>
              </a:rPr>
              <a:pPr/>
              <a:t>81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9990" name="Rectangle 2">
            <a:extLst>
              <a:ext uri="{FF2B5EF4-FFF2-40B4-BE49-F238E27FC236}">
                <a16:creationId xmlns:a16="http://schemas.microsoft.com/office/drawing/2014/main" id="{EB1DBE4A-1DBB-4B49-93CD-A68860FF01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91" name="Rectangle 3">
            <a:extLst>
              <a:ext uri="{FF2B5EF4-FFF2-40B4-BE49-F238E27FC236}">
                <a16:creationId xmlns:a16="http://schemas.microsoft.com/office/drawing/2014/main" id="{6CA34BA1-D53C-4846-92DE-505098544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FCF1A72B-7646-4C64-958C-C47C30908A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73185A41-0E6B-42B2-8627-C7810A9745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73C64E-1060-447F-96FF-85726DAAE8D7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2036" name="Rectangle 6">
            <a:extLst>
              <a:ext uri="{FF2B5EF4-FFF2-40B4-BE49-F238E27FC236}">
                <a16:creationId xmlns:a16="http://schemas.microsoft.com/office/drawing/2014/main" id="{CB672A68-F242-4A90-B720-28AE8BCC7A8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2037" name="Rectangle 7">
            <a:extLst>
              <a:ext uri="{FF2B5EF4-FFF2-40B4-BE49-F238E27FC236}">
                <a16:creationId xmlns:a16="http://schemas.microsoft.com/office/drawing/2014/main" id="{9E21C6CA-A3D6-4AF2-B6C0-F7CA272C9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7C8E89-097D-4B5F-A4DF-8C5B79D3AA61}" type="slidenum">
              <a:rPr lang="en-AU" altLang="en-US" sz="1300">
                <a:latin typeface="Times New Roman" panose="02020603050405020304" pitchFamily="18" charset="0"/>
              </a:rPr>
              <a:pPr/>
              <a:t>82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2038" name="Rectangle 2">
            <a:extLst>
              <a:ext uri="{FF2B5EF4-FFF2-40B4-BE49-F238E27FC236}">
                <a16:creationId xmlns:a16="http://schemas.microsoft.com/office/drawing/2014/main" id="{D6CF0710-EF6C-44BA-AD42-E55FB89D53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9" name="Rectangle 3">
            <a:extLst>
              <a:ext uri="{FF2B5EF4-FFF2-40B4-BE49-F238E27FC236}">
                <a16:creationId xmlns:a16="http://schemas.microsoft.com/office/drawing/2014/main" id="{F8D6D689-A104-4BF9-90D1-33C6F2C46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F18195D8-F406-41EA-9A2F-7600726EC4A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DCFA71F7-FD36-432C-A62F-B5E8137D621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09B973-3A77-4E72-B87E-164E87DB518F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4084" name="Rectangle 6">
            <a:extLst>
              <a:ext uri="{FF2B5EF4-FFF2-40B4-BE49-F238E27FC236}">
                <a16:creationId xmlns:a16="http://schemas.microsoft.com/office/drawing/2014/main" id="{9D3E4FE6-AE04-4BE0-8054-04FF1E45E3F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085" name="Rectangle 7">
            <a:extLst>
              <a:ext uri="{FF2B5EF4-FFF2-40B4-BE49-F238E27FC236}">
                <a16:creationId xmlns:a16="http://schemas.microsoft.com/office/drawing/2014/main" id="{8057164F-5E31-4277-A7BB-F6A95468D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FDAC67-E8FF-410A-AE80-CEDB00A655EB}" type="slidenum">
              <a:rPr lang="en-AU" altLang="en-US" sz="1300">
                <a:latin typeface="Times New Roman" panose="02020603050405020304" pitchFamily="18" charset="0"/>
              </a:rPr>
              <a:pPr/>
              <a:t>83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4086" name="Rectangle 2">
            <a:extLst>
              <a:ext uri="{FF2B5EF4-FFF2-40B4-BE49-F238E27FC236}">
                <a16:creationId xmlns:a16="http://schemas.microsoft.com/office/drawing/2014/main" id="{EAABABDC-CF5F-4D9B-852A-6051F2019AF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>
            <a:extLst>
              <a:ext uri="{FF2B5EF4-FFF2-40B4-BE49-F238E27FC236}">
                <a16:creationId xmlns:a16="http://schemas.microsoft.com/office/drawing/2014/main" id="{9A5E9F46-4316-4F1D-A1B2-BA11B5B09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97FCB8C-8FE8-4E41-BE28-BD8487C7387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B605AB1C-41EC-4228-96E3-1770DA15105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33DF94-044F-432D-9312-899A716F35FE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6132" name="Rectangle 6">
            <a:extLst>
              <a:ext uri="{FF2B5EF4-FFF2-40B4-BE49-F238E27FC236}">
                <a16:creationId xmlns:a16="http://schemas.microsoft.com/office/drawing/2014/main" id="{69D3F18A-B25D-4B18-B477-86A56A8638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6133" name="Rectangle 7">
            <a:extLst>
              <a:ext uri="{FF2B5EF4-FFF2-40B4-BE49-F238E27FC236}">
                <a16:creationId xmlns:a16="http://schemas.microsoft.com/office/drawing/2014/main" id="{7259C1F3-6018-4609-B475-1828D0EFE9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FF557E-A7F1-48DC-89E3-88538E95271D}" type="slidenum">
              <a:rPr lang="en-AU" altLang="en-US" sz="1300">
                <a:latin typeface="Times New Roman" panose="02020603050405020304" pitchFamily="18" charset="0"/>
              </a:rPr>
              <a:pPr/>
              <a:t>84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6134" name="Rectangle 2">
            <a:extLst>
              <a:ext uri="{FF2B5EF4-FFF2-40B4-BE49-F238E27FC236}">
                <a16:creationId xmlns:a16="http://schemas.microsoft.com/office/drawing/2014/main" id="{B0F952AA-0C02-422A-B328-35A64243B11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5" name="Rectangle 3">
            <a:extLst>
              <a:ext uri="{FF2B5EF4-FFF2-40B4-BE49-F238E27FC236}">
                <a16:creationId xmlns:a16="http://schemas.microsoft.com/office/drawing/2014/main" id="{5B4056C1-6EBF-4377-819A-3E6C3CCD9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5B5C3AE9-DF6F-4FEC-AA8F-F0AD9E7E008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3ACDF357-5394-4AF2-97B4-2454218F185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183AE5-2FDD-49DF-93BB-9AB23D3F1BFB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8180" name="Rectangle 6">
            <a:extLst>
              <a:ext uri="{FF2B5EF4-FFF2-40B4-BE49-F238E27FC236}">
                <a16:creationId xmlns:a16="http://schemas.microsoft.com/office/drawing/2014/main" id="{4DB3FA0B-2A28-4322-8696-D37461B216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8181" name="Rectangle 7">
            <a:extLst>
              <a:ext uri="{FF2B5EF4-FFF2-40B4-BE49-F238E27FC236}">
                <a16:creationId xmlns:a16="http://schemas.microsoft.com/office/drawing/2014/main" id="{C869D74D-55BD-424F-835F-3C9A5A205F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8DD14B-C46A-4DE9-8973-5DEBA8B77BD2}" type="slidenum">
              <a:rPr lang="en-AU" altLang="en-US" sz="1300">
                <a:latin typeface="Times New Roman" panose="02020603050405020304" pitchFamily="18" charset="0"/>
              </a:rPr>
              <a:pPr/>
              <a:t>85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8182" name="Rectangle 2">
            <a:extLst>
              <a:ext uri="{FF2B5EF4-FFF2-40B4-BE49-F238E27FC236}">
                <a16:creationId xmlns:a16="http://schemas.microsoft.com/office/drawing/2014/main" id="{3913A2B4-E0AA-42EE-9599-34E52D847C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>
            <a:extLst>
              <a:ext uri="{FF2B5EF4-FFF2-40B4-BE49-F238E27FC236}">
                <a16:creationId xmlns:a16="http://schemas.microsoft.com/office/drawing/2014/main" id="{6D20DE57-6EA8-489E-98BA-4747D4B85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B2A5B968-013F-4533-A82A-9BC40D68D2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9D8479EF-472B-420D-9DC7-896F4CA9367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ABB3AB-BB20-4961-A215-77FB07B1E494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0228" name="Rectangle 6">
            <a:extLst>
              <a:ext uri="{FF2B5EF4-FFF2-40B4-BE49-F238E27FC236}">
                <a16:creationId xmlns:a16="http://schemas.microsoft.com/office/drawing/2014/main" id="{316A1286-2025-462D-A60C-659CFCCD4B0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0229" name="Rectangle 7">
            <a:extLst>
              <a:ext uri="{FF2B5EF4-FFF2-40B4-BE49-F238E27FC236}">
                <a16:creationId xmlns:a16="http://schemas.microsoft.com/office/drawing/2014/main" id="{98E29131-DBFA-4A3F-A82E-603D296CDF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E3D3D3-628A-4142-9D63-678F43152657}" type="slidenum">
              <a:rPr lang="en-AU" altLang="en-US" sz="1300">
                <a:latin typeface="Times New Roman" panose="02020603050405020304" pitchFamily="18" charset="0"/>
              </a:rPr>
              <a:pPr/>
              <a:t>86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0230" name="Rectangle 2">
            <a:extLst>
              <a:ext uri="{FF2B5EF4-FFF2-40B4-BE49-F238E27FC236}">
                <a16:creationId xmlns:a16="http://schemas.microsoft.com/office/drawing/2014/main" id="{55959228-B664-4143-87AB-FB4935DB78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>
            <a:extLst>
              <a:ext uri="{FF2B5EF4-FFF2-40B4-BE49-F238E27FC236}">
                <a16:creationId xmlns:a16="http://schemas.microsoft.com/office/drawing/2014/main" id="{CB788A80-C767-451E-9F0C-5839F009A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3BBF5336-D974-4003-A9E9-E959CFAEE7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41AC8B8F-A93F-4ED1-B537-54D2BEDD5C1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7548AE-5A85-4863-89DD-47DC93E755D8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2276" name="Rectangle 6">
            <a:extLst>
              <a:ext uri="{FF2B5EF4-FFF2-40B4-BE49-F238E27FC236}">
                <a16:creationId xmlns:a16="http://schemas.microsoft.com/office/drawing/2014/main" id="{AC3729F8-BC23-40C0-8AA7-68E520C76AE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2277" name="Rectangle 7">
            <a:extLst>
              <a:ext uri="{FF2B5EF4-FFF2-40B4-BE49-F238E27FC236}">
                <a16:creationId xmlns:a16="http://schemas.microsoft.com/office/drawing/2014/main" id="{C3A072B0-2339-403D-8445-1EAA81EBE0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DEED1F-0228-4139-A49A-714E799F071A}" type="slidenum">
              <a:rPr lang="en-AU" altLang="en-US" sz="1300">
                <a:latin typeface="Times New Roman" panose="02020603050405020304" pitchFamily="18" charset="0"/>
              </a:rPr>
              <a:pPr/>
              <a:t>87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2278" name="Rectangle 2">
            <a:extLst>
              <a:ext uri="{FF2B5EF4-FFF2-40B4-BE49-F238E27FC236}">
                <a16:creationId xmlns:a16="http://schemas.microsoft.com/office/drawing/2014/main" id="{C4B3063E-700D-427E-AB8F-8A58E3D008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>
            <a:extLst>
              <a:ext uri="{FF2B5EF4-FFF2-40B4-BE49-F238E27FC236}">
                <a16:creationId xmlns:a16="http://schemas.microsoft.com/office/drawing/2014/main" id="{AF8E4CF9-03DD-4F6A-A8BB-1CF2FB39F6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0C16A1C8-5334-4255-B849-071A81FE6B0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A5B3E4E9-C462-44D8-9DB6-76B41C1EC28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A21A9C-1884-4497-8B60-3FAA4009E783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4324" name="Rectangle 6">
            <a:extLst>
              <a:ext uri="{FF2B5EF4-FFF2-40B4-BE49-F238E27FC236}">
                <a16:creationId xmlns:a16="http://schemas.microsoft.com/office/drawing/2014/main" id="{B1BBF8F0-3547-4930-80DB-4F73227838E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4325" name="Rectangle 7">
            <a:extLst>
              <a:ext uri="{FF2B5EF4-FFF2-40B4-BE49-F238E27FC236}">
                <a16:creationId xmlns:a16="http://schemas.microsoft.com/office/drawing/2014/main" id="{F302B8FE-36FE-4524-8A78-92B3154659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01EA93-2E22-4F57-B690-BC6E743F175C}" type="slidenum">
              <a:rPr lang="en-AU" altLang="en-US" sz="1300">
                <a:latin typeface="Times New Roman" panose="02020603050405020304" pitchFamily="18" charset="0"/>
              </a:rPr>
              <a:pPr/>
              <a:t>88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4326" name="Rectangle 2">
            <a:extLst>
              <a:ext uri="{FF2B5EF4-FFF2-40B4-BE49-F238E27FC236}">
                <a16:creationId xmlns:a16="http://schemas.microsoft.com/office/drawing/2014/main" id="{268042C1-C5DA-4F2A-BC9C-293DE5DEB4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7" name="Rectangle 3">
            <a:extLst>
              <a:ext uri="{FF2B5EF4-FFF2-40B4-BE49-F238E27FC236}">
                <a16:creationId xmlns:a16="http://schemas.microsoft.com/office/drawing/2014/main" id="{21DF34DB-2F3A-495F-BB47-4714E859D3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3BCD8DFE-06FF-4279-B11C-D77C39DD40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1B41D889-AFD2-4F67-B587-39EED107571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09C499-434B-4A26-8319-482BE04E03E3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6372" name="Rectangle 6">
            <a:extLst>
              <a:ext uri="{FF2B5EF4-FFF2-40B4-BE49-F238E27FC236}">
                <a16:creationId xmlns:a16="http://schemas.microsoft.com/office/drawing/2014/main" id="{90EB11AE-FA07-40F8-A7A7-1D320C5321B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6373" name="Rectangle 7">
            <a:extLst>
              <a:ext uri="{FF2B5EF4-FFF2-40B4-BE49-F238E27FC236}">
                <a16:creationId xmlns:a16="http://schemas.microsoft.com/office/drawing/2014/main" id="{0CA50333-AECF-4B2F-91AE-DD2D4BA9DA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155A15-E9FD-4890-9498-E63B982195C1}" type="slidenum">
              <a:rPr lang="en-AU" altLang="en-US" sz="1300">
                <a:latin typeface="Times New Roman" panose="02020603050405020304" pitchFamily="18" charset="0"/>
              </a:rPr>
              <a:pPr/>
              <a:t>89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6374" name="Rectangle 2">
            <a:extLst>
              <a:ext uri="{FF2B5EF4-FFF2-40B4-BE49-F238E27FC236}">
                <a16:creationId xmlns:a16="http://schemas.microsoft.com/office/drawing/2014/main" id="{4FC3ED38-0CC1-4902-9182-826E874CBA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>
            <a:extLst>
              <a:ext uri="{FF2B5EF4-FFF2-40B4-BE49-F238E27FC236}">
                <a16:creationId xmlns:a16="http://schemas.microsoft.com/office/drawing/2014/main" id="{FF6FC295-EEAF-4372-AE13-B65C4258CA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7C5071A-3BE2-4D85-A7F9-199BCECD49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01A3891-F918-46E2-9D9E-EEAACB4C6BA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05C8C4-C907-4FCB-AE89-4FA642A9EE26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532" name="Rectangle 6">
            <a:extLst>
              <a:ext uri="{FF2B5EF4-FFF2-40B4-BE49-F238E27FC236}">
                <a16:creationId xmlns:a16="http://schemas.microsoft.com/office/drawing/2014/main" id="{FE44756E-B0D8-476C-837A-CF6998C301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533" name="Rectangle 7">
            <a:extLst>
              <a:ext uri="{FF2B5EF4-FFF2-40B4-BE49-F238E27FC236}">
                <a16:creationId xmlns:a16="http://schemas.microsoft.com/office/drawing/2014/main" id="{EB5B8C57-9B45-416F-B34D-64147BB0A0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EE5017-5887-41BF-AE28-8B7580DE9BD2}" type="slidenum">
              <a:rPr lang="en-AU" altLang="en-US" sz="1300">
                <a:latin typeface="Times New Roman" panose="02020603050405020304" pitchFamily="18" charset="0"/>
              </a:rPr>
              <a:pPr/>
              <a:t>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534" name="Rectangle 2">
            <a:extLst>
              <a:ext uri="{FF2B5EF4-FFF2-40B4-BE49-F238E27FC236}">
                <a16:creationId xmlns:a16="http://schemas.microsoft.com/office/drawing/2014/main" id="{4BCED531-10F1-4B86-B428-633B9A162A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5" name="Rectangle 3">
            <a:extLst>
              <a:ext uri="{FF2B5EF4-FFF2-40B4-BE49-F238E27FC236}">
                <a16:creationId xmlns:a16="http://schemas.microsoft.com/office/drawing/2014/main" id="{26218EE1-DFEA-4408-9348-A66714DDF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681A8A63-41EF-4663-96C2-2B733DF7A8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A5651154-7E0A-4F8B-BE34-E958F6D40E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1793E1-7ED4-46B7-B591-55FAA1EC77B3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8420" name="Rectangle 6">
            <a:extLst>
              <a:ext uri="{FF2B5EF4-FFF2-40B4-BE49-F238E27FC236}">
                <a16:creationId xmlns:a16="http://schemas.microsoft.com/office/drawing/2014/main" id="{0FBD0CA0-4A3A-45BE-A4F4-5B6F2F38A20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8421" name="Rectangle 7">
            <a:extLst>
              <a:ext uri="{FF2B5EF4-FFF2-40B4-BE49-F238E27FC236}">
                <a16:creationId xmlns:a16="http://schemas.microsoft.com/office/drawing/2014/main" id="{077B0C06-C934-469B-B2CC-DE67F9A9A3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7DABC6-D24C-4333-A75B-A329740D11D8}" type="slidenum">
              <a:rPr lang="en-AU" altLang="en-US" sz="1300">
                <a:latin typeface="Times New Roman" panose="02020603050405020304" pitchFamily="18" charset="0"/>
              </a:rPr>
              <a:pPr/>
              <a:t>90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8422" name="Rectangle 2">
            <a:extLst>
              <a:ext uri="{FF2B5EF4-FFF2-40B4-BE49-F238E27FC236}">
                <a16:creationId xmlns:a16="http://schemas.microsoft.com/office/drawing/2014/main" id="{35D21051-7651-471D-B939-08CF1B7C2F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>
            <a:extLst>
              <a:ext uri="{FF2B5EF4-FFF2-40B4-BE49-F238E27FC236}">
                <a16:creationId xmlns:a16="http://schemas.microsoft.com/office/drawing/2014/main" id="{0D0D2A3E-5ADC-44CD-9EF0-DFAD6DB8E7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28A3DEEA-FF58-4F80-AB25-A43504472A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D5BC2A63-933B-49EA-A3C4-C95DE766F8A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C02B34-279F-4659-B9D4-4AE94EF5AFB3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0468" name="Rectangle 6">
            <a:extLst>
              <a:ext uri="{FF2B5EF4-FFF2-40B4-BE49-F238E27FC236}">
                <a16:creationId xmlns:a16="http://schemas.microsoft.com/office/drawing/2014/main" id="{862FF311-DC1E-4AAA-8680-87CC073F9B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0469" name="Rectangle 7">
            <a:extLst>
              <a:ext uri="{FF2B5EF4-FFF2-40B4-BE49-F238E27FC236}">
                <a16:creationId xmlns:a16="http://schemas.microsoft.com/office/drawing/2014/main" id="{B0A706EB-3ECF-4ED0-ADA0-4B59EA6F93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4222FE-6406-45E1-8E82-11D40ABF433B}" type="slidenum">
              <a:rPr lang="en-AU" altLang="en-US" sz="1300">
                <a:latin typeface="Times New Roman" panose="02020603050405020304" pitchFamily="18" charset="0"/>
              </a:rPr>
              <a:pPr/>
              <a:t>91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0470" name="Rectangle 2">
            <a:extLst>
              <a:ext uri="{FF2B5EF4-FFF2-40B4-BE49-F238E27FC236}">
                <a16:creationId xmlns:a16="http://schemas.microsoft.com/office/drawing/2014/main" id="{E18AC843-E21E-4EFE-B659-44B99EBA4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>
            <a:extLst>
              <a:ext uri="{FF2B5EF4-FFF2-40B4-BE49-F238E27FC236}">
                <a16:creationId xmlns:a16="http://schemas.microsoft.com/office/drawing/2014/main" id="{95DA7A03-487E-4BBD-89A6-07FEF582F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79219C7D-7869-4E5B-939A-C04C9EE18D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F430F32E-4B3B-4032-9444-67313FBD531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2ABA4D-E13C-4E64-94B0-71CA88132197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2516" name="Rectangle 6">
            <a:extLst>
              <a:ext uri="{FF2B5EF4-FFF2-40B4-BE49-F238E27FC236}">
                <a16:creationId xmlns:a16="http://schemas.microsoft.com/office/drawing/2014/main" id="{84FF7A81-E1C3-4EC4-BC88-BD0F762C0CC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2517" name="Rectangle 7">
            <a:extLst>
              <a:ext uri="{FF2B5EF4-FFF2-40B4-BE49-F238E27FC236}">
                <a16:creationId xmlns:a16="http://schemas.microsoft.com/office/drawing/2014/main" id="{77297F54-B033-4AE2-9222-803975D3D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E79568-4E9E-44B5-8C36-E721B8A8A3AC}" type="slidenum">
              <a:rPr lang="en-AU" altLang="en-US" sz="1300">
                <a:latin typeface="Times New Roman" panose="02020603050405020304" pitchFamily="18" charset="0"/>
              </a:rPr>
              <a:pPr/>
              <a:t>92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2518" name="Rectangle 2">
            <a:extLst>
              <a:ext uri="{FF2B5EF4-FFF2-40B4-BE49-F238E27FC236}">
                <a16:creationId xmlns:a16="http://schemas.microsoft.com/office/drawing/2014/main" id="{AD23266A-328A-4722-968A-B64A5E7C7A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9" name="Rectangle 3">
            <a:extLst>
              <a:ext uri="{FF2B5EF4-FFF2-40B4-BE49-F238E27FC236}">
                <a16:creationId xmlns:a16="http://schemas.microsoft.com/office/drawing/2014/main" id="{3A8F8AE9-3445-47FE-8CB3-2FA83AE3E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B71B7654-9ADF-4D74-88EA-8D3777CCA44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E1DD3EBB-D7BC-42FC-AAA8-5441257E37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35D568-3200-47DC-8A31-66299D5746E5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4564" name="Rectangle 6">
            <a:extLst>
              <a:ext uri="{FF2B5EF4-FFF2-40B4-BE49-F238E27FC236}">
                <a16:creationId xmlns:a16="http://schemas.microsoft.com/office/drawing/2014/main" id="{25134379-8DA1-47D9-973C-382157879B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565" name="Rectangle 7">
            <a:extLst>
              <a:ext uri="{FF2B5EF4-FFF2-40B4-BE49-F238E27FC236}">
                <a16:creationId xmlns:a16="http://schemas.microsoft.com/office/drawing/2014/main" id="{ED9E7545-6608-435F-A12D-A0609C497F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F6DF86-55CC-4631-9C6D-27607844F08E}" type="slidenum">
              <a:rPr lang="en-AU" altLang="en-US" sz="1300">
                <a:latin typeface="Times New Roman" panose="02020603050405020304" pitchFamily="18" charset="0"/>
              </a:rPr>
              <a:pPr/>
              <a:t>93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4566" name="Rectangle 2">
            <a:extLst>
              <a:ext uri="{FF2B5EF4-FFF2-40B4-BE49-F238E27FC236}">
                <a16:creationId xmlns:a16="http://schemas.microsoft.com/office/drawing/2014/main" id="{673726A5-5074-48B9-A95F-D4BF0EB769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7" name="Rectangle 3">
            <a:extLst>
              <a:ext uri="{FF2B5EF4-FFF2-40B4-BE49-F238E27FC236}">
                <a16:creationId xmlns:a16="http://schemas.microsoft.com/office/drawing/2014/main" id="{194A096F-7221-405F-8768-75999ED320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EB9EA938-6685-41CE-9644-2FD8429D45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5323CE14-92FE-4423-A830-832C321851E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ABA8A9-7C1B-45A1-B0BB-E6550928B42A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6612" name="Rectangle 6">
            <a:extLst>
              <a:ext uri="{FF2B5EF4-FFF2-40B4-BE49-F238E27FC236}">
                <a16:creationId xmlns:a16="http://schemas.microsoft.com/office/drawing/2014/main" id="{387DC85D-7650-4D14-864B-81CCC4A253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6613" name="Rectangle 7">
            <a:extLst>
              <a:ext uri="{FF2B5EF4-FFF2-40B4-BE49-F238E27FC236}">
                <a16:creationId xmlns:a16="http://schemas.microsoft.com/office/drawing/2014/main" id="{9AB2BF58-616A-4EF5-9887-705B8F1A8A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8426F5-0A7D-4564-ABCF-34FDE84A9819}" type="slidenum">
              <a:rPr lang="en-AU" altLang="en-US" sz="1300">
                <a:latin typeface="Times New Roman" panose="02020603050405020304" pitchFamily="18" charset="0"/>
              </a:rPr>
              <a:pPr/>
              <a:t>94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6614" name="Rectangle 2">
            <a:extLst>
              <a:ext uri="{FF2B5EF4-FFF2-40B4-BE49-F238E27FC236}">
                <a16:creationId xmlns:a16="http://schemas.microsoft.com/office/drawing/2014/main" id="{B2B84544-A145-4390-AC5C-B648B06855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5" name="Rectangle 3">
            <a:extLst>
              <a:ext uri="{FF2B5EF4-FFF2-40B4-BE49-F238E27FC236}">
                <a16:creationId xmlns:a16="http://schemas.microsoft.com/office/drawing/2014/main" id="{00D2B0F2-1CA3-4343-BF7A-E197F986D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8562518D-B094-425A-8F4A-8D02495218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FD5648C1-9422-4AEF-A72F-6BEA32EBB99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EDFA72-6D30-4859-AB5A-B8733BEF19F6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8660" name="Rectangle 6">
            <a:extLst>
              <a:ext uri="{FF2B5EF4-FFF2-40B4-BE49-F238E27FC236}">
                <a16:creationId xmlns:a16="http://schemas.microsoft.com/office/drawing/2014/main" id="{B24388D7-BC37-4C8B-8E66-5F66AF033F1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8661" name="Rectangle 7">
            <a:extLst>
              <a:ext uri="{FF2B5EF4-FFF2-40B4-BE49-F238E27FC236}">
                <a16:creationId xmlns:a16="http://schemas.microsoft.com/office/drawing/2014/main" id="{95E9F6C5-199C-4737-A958-65BC65B236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5A6702-6204-437A-8B77-96205954F6E9}" type="slidenum">
              <a:rPr lang="en-AU" altLang="en-US" sz="1300">
                <a:latin typeface="Times New Roman" panose="02020603050405020304" pitchFamily="18" charset="0"/>
              </a:rPr>
              <a:pPr/>
              <a:t>95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8662" name="Rectangle 2">
            <a:extLst>
              <a:ext uri="{FF2B5EF4-FFF2-40B4-BE49-F238E27FC236}">
                <a16:creationId xmlns:a16="http://schemas.microsoft.com/office/drawing/2014/main" id="{AADBD040-7714-45FD-B767-592F33617F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3" name="Rectangle 3">
            <a:extLst>
              <a:ext uri="{FF2B5EF4-FFF2-40B4-BE49-F238E27FC236}">
                <a16:creationId xmlns:a16="http://schemas.microsoft.com/office/drawing/2014/main" id="{8141AB22-D18A-4AF7-8FC2-A34D89B896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A60A3CE6-D215-461D-9038-EF41196925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D2829E76-EF25-4E8F-9113-F81664C0C07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F2BFD4-61BB-445C-BA96-7B26A9DCC150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0708" name="Rectangle 6">
            <a:extLst>
              <a:ext uri="{FF2B5EF4-FFF2-40B4-BE49-F238E27FC236}">
                <a16:creationId xmlns:a16="http://schemas.microsoft.com/office/drawing/2014/main" id="{F6BA042A-FA63-402E-9D0F-0CD0821D92D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0709" name="Rectangle 7">
            <a:extLst>
              <a:ext uri="{FF2B5EF4-FFF2-40B4-BE49-F238E27FC236}">
                <a16:creationId xmlns:a16="http://schemas.microsoft.com/office/drawing/2014/main" id="{C493F69C-5E93-4117-B434-03BF86E54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949E76-D928-4AF7-9B67-3AAB7186ED5D}" type="slidenum">
              <a:rPr lang="en-AU" altLang="en-US" sz="1300">
                <a:latin typeface="Times New Roman" panose="02020603050405020304" pitchFamily="18" charset="0"/>
              </a:rPr>
              <a:pPr/>
              <a:t>96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0710" name="Rectangle 2">
            <a:extLst>
              <a:ext uri="{FF2B5EF4-FFF2-40B4-BE49-F238E27FC236}">
                <a16:creationId xmlns:a16="http://schemas.microsoft.com/office/drawing/2014/main" id="{E20DAC11-6011-4223-8CC9-59CAA6FCB4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11" name="Rectangle 3">
            <a:extLst>
              <a:ext uri="{FF2B5EF4-FFF2-40B4-BE49-F238E27FC236}">
                <a16:creationId xmlns:a16="http://schemas.microsoft.com/office/drawing/2014/main" id="{A1D610E7-5F52-4ABA-8E73-A8BF95A2DB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>
            <a:extLst>
              <a:ext uri="{FF2B5EF4-FFF2-40B4-BE49-F238E27FC236}">
                <a16:creationId xmlns:a16="http://schemas.microsoft.com/office/drawing/2014/main" id="{614DF4BF-B4A8-478B-9FB5-131FC12C89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614CC397-E4DA-4FB4-A63B-067FFF6BFD8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169604-2CB9-406D-8534-849331F60C68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2756" name="Rectangle 6">
            <a:extLst>
              <a:ext uri="{FF2B5EF4-FFF2-40B4-BE49-F238E27FC236}">
                <a16:creationId xmlns:a16="http://schemas.microsoft.com/office/drawing/2014/main" id="{DF8E6612-378D-419D-9B79-B0893E3ACE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2757" name="Rectangle 7">
            <a:extLst>
              <a:ext uri="{FF2B5EF4-FFF2-40B4-BE49-F238E27FC236}">
                <a16:creationId xmlns:a16="http://schemas.microsoft.com/office/drawing/2014/main" id="{2304E293-A0CE-419B-8CB1-980EED973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6DF581-B7EA-4914-9E76-5D10ED011D23}" type="slidenum">
              <a:rPr lang="en-AU" altLang="en-US" sz="1300">
                <a:latin typeface="Times New Roman" panose="02020603050405020304" pitchFamily="18" charset="0"/>
              </a:rPr>
              <a:pPr/>
              <a:t>97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2758" name="Rectangle 2">
            <a:extLst>
              <a:ext uri="{FF2B5EF4-FFF2-40B4-BE49-F238E27FC236}">
                <a16:creationId xmlns:a16="http://schemas.microsoft.com/office/drawing/2014/main" id="{22701053-7B29-4950-8F44-784BC621A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9" name="Rectangle 3">
            <a:extLst>
              <a:ext uri="{FF2B5EF4-FFF2-40B4-BE49-F238E27FC236}">
                <a16:creationId xmlns:a16="http://schemas.microsoft.com/office/drawing/2014/main" id="{59DE2118-97D6-4438-BCEB-DCFD91CC7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>
            <a:extLst>
              <a:ext uri="{FF2B5EF4-FFF2-40B4-BE49-F238E27FC236}">
                <a16:creationId xmlns:a16="http://schemas.microsoft.com/office/drawing/2014/main" id="{E8B032F8-0CF5-4C19-A3AF-2BD9B4A504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AB77FDE6-F463-4F56-9A55-4F60F431344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5158D3-6808-4DC7-A309-14524F53E1D9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4804" name="Rectangle 6">
            <a:extLst>
              <a:ext uri="{FF2B5EF4-FFF2-40B4-BE49-F238E27FC236}">
                <a16:creationId xmlns:a16="http://schemas.microsoft.com/office/drawing/2014/main" id="{659FDB1E-D9EA-4D0A-AE50-F897D9FA829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4805" name="Rectangle 7">
            <a:extLst>
              <a:ext uri="{FF2B5EF4-FFF2-40B4-BE49-F238E27FC236}">
                <a16:creationId xmlns:a16="http://schemas.microsoft.com/office/drawing/2014/main" id="{A342EA8D-B037-4ABC-9B19-F947946897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2F5E17-CE38-4821-88D6-523A1ABDC7B4}" type="slidenum">
              <a:rPr lang="en-AU" altLang="en-US" sz="1300">
                <a:latin typeface="Times New Roman" panose="02020603050405020304" pitchFamily="18" charset="0"/>
              </a:rPr>
              <a:pPr/>
              <a:t>98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4806" name="Rectangle 2">
            <a:extLst>
              <a:ext uri="{FF2B5EF4-FFF2-40B4-BE49-F238E27FC236}">
                <a16:creationId xmlns:a16="http://schemas.microsoft.com/office/drawing/2014/main" id="{7E5CF054-941E-4233-BD31-7F9DBAC92E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7" name="Rectangle 3">
            <a:extLst>
              <a:ext uri="{FF2B5EF4-FFF2-40B4-BE49-F238E27FC236}">
                <a16:creationId xmlns:a16="http://schemas.microsoft.com/office/drawing/2014/main" id="{178BA50F-9717-4C41-8584-13D6D685C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>
            <a:extLst>
              <a:ext uri="{FF2B5EF4-FFF2-40B4-BE49-F238E27FC236}">
                <a16:creationId xmlns:a16="http://schemas.microsoft.com/office/drawing/2014/main" id="{2125BCC7-DF05-4E20-8151-3540037BD77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6851" name="Rectangle 3">
            <a:extLst>
              <a:ext uri="{FF2B5EF4-FFF2-40B4-BE49-F238E27FC236}">
                <a16:creationId xmlns:a16="http://schemas.microsoft.com/office/drawing/2014/main" id="{D72BF9FD-A39B-4CBF-BA54-0EA687BF822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4D4839-7F84-4584-B824-750108F63035}" type="datetime3">
              <a:rPr lang="en-AU" altLang="en-US" sz="1300" smtClean="0">
                <a:latin typeface="Times New Roman" panose="02020603050405020304" pitchFamily="18" charset="0"/>
              </a:rPr>
              <a:pPr/>
              <a:t>17 December, 2024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6852" name="Rectangle 6">
            <a:extLst>
              <a:ext uri="{FF2B5EF4-FFF2-40B4-BE49-F238E27FC236}">
                <a16:creationId xmlns:a16="http://schemas.microsoft.com/office/drawing/2014/main" id="{49D9484E-9AB7-42D8-A35A-85D26870AB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6853" name="Rectangle 7">
            <a:extLst>
              <a:ext uri="{FF2B5EF4-FFF2-40B4-BE49-F238E27FC236}">
                <a16:creationId xmlns:a16="http://schemas.microsoft.com/office/drawing/2014/main" id="{D1F65A50-18D5-418B-863B-9511DD179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A6C5B2-AD03-416C-A461-859588360631}" type="slidenum">
              <a:rPr lang="en-AU" altLang="en-US" sz="1300">
                <a:latin typeface="Times New Roman" panose="02020603050405020304" pitchFamily="18" charset="0"/>
              </a:rPr>
              <a:pPr/>
              <a:t>99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6854" name="Rectangle 2">
            <a:extLst>
              <a:ext uri="{FF2B5EF4-FFF2-40B4-BE49-F238E27FC236}">
                <a16:creationId xmlns:a16="http://schemas.microsoft.com/office/drawing/2014/main" id="{5B52F0BC-F92C-4E78-994C-7422C78978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5" name="Rectangle 3">
            <a:extLst>
              <a:ext uri="{FF2B5EF4-FFF2-40B4-BE49-F238E27FC236}">
                <a16:creationId xmlns:a16="http://schemas.microsoft.com/office/drawing/2014/main" id="{C2752DA9-9484-45D4-9FFE-D20024234E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>
            <a:extLst>
              <a:ext uri="{FF2B5EF4-FFF2-40B4-BE49-F238E27FC236}">
                <a16:creationId xmlns:a16="http://schemas.microsoft.com/office/drawing/2014/main" id="{5712A488-E516-4745-85C2-C98904365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sp>
        <p:nvSpPr>
          <p:cNvPr id="5" name="Rectangle 36">
            <a:extLst>
              <a:ext uri="{FF2B5EF4-FFF2-40B4-BE49-F238E27FC236}">
                <a16:creationId xmlns:a16="http://schemas.microsoft.com/office/drawing/2014/main" id="{0A1D5608-28B0-4964-8C45-CEAAA39AE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2A4FBA01-DC44-43AE-91E5-8DE4023E1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D2062F91-D841-43E9-A748-A4B89516D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Rectangle 46">
            <a:extLst>
              <a:ext uri="{FF2B5EF4-FFF2-40B4-BE49-F238E27FC236}">
                <a16:creationId xmlns:a16="http://schemas.microsoft.com/office/drawing/2014/main" id="{2CFE3EEB-7355-4847-AF04-BA9F44445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FC24813E-489D-4567-920C-1774CF031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pic>
        <p:nvPicPr>
          <p:cNvPr id="10" name="Picture 14" descr="MK Logo (2).png">
            <a:extLst>
              <a:ext uri="{FF2B5EF4-FFF2-40B4-BE49-F238E27FC236}">
                <a16:creationId xmlns:a16="http://schemas.microsoft.com/office/drawing/2014/main" id="{EE50A742-435D-49B7-A3C1-5240003E1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3">
            <a:extLst>
              <a:ext uri="{FF2B5EF4-FFF2-40B4-BE49-F238E27FC236}">
                <a16:creationId xmlns:a16="http://schemas.microsoft.com/office/drawing/2014/main" id="{6DF04BD7-0F31-4596-854B-4E36FB9529C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96E4FBEA-D88A-4144-9FA0-D8D6A62D2D14}"/>
                </a:ext>
              </a:extLst>
            </p:cNvPr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3000" b="1" cap="small" dirty="0">
                  <a:solidFill>
                    <a:schemeClr val="bg1"/>
                  </a:solidFill>
                  <a:latin typeface="Corbel" pitchFamily="34" charset="0"/>
                </a:rPr>
                <a:t>Computer Organization and Design</a:t>
              </a:r>
              <a:endParaRPr lang="en-US" sz="3000" b="1" cap="small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688D2FE8-3EA0-4CEB-9020-7139028CBCC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GB" sz="2000">
                  <a:solidFill>
                    <a:schemeClr val="bg1"/>
                  </a:solidFill>
                </a:rPr>
                <a:t>The Hardware/Software Interface</a:t>
              </a:r>
              <a:endParaRPr 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FD1F53F5-45E3-4816-9C79-60FB12BA624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82550"/>
            <a:ext cx="935038" cy="935038"/>
            <a:chOff x="8004175" y="82550"/>
            <a:chExt cx="935038" cy="935038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9F3A554A-9013-4347-8DF5-C3DEBD7500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04175" y="82550"/>
              <a:ext cx="935038" cy="935038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A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504FC544-5B14-4298-9FE2-BC4DD1B0B241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16875" y="293688"/>
              <a:ext cx="912813" cy="614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A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GB" sz="1400" spc="-100" dirty="0">
                  <a:solidFill>
                    <a:schemeClr val="bg1"/>
                  </a:solidFill>
                  <a:latin typeface="Arial Black" pitchFamily="34" charset="0"/>
                </a:rPr>
                <a:t>RISC-V</a:t>
              </a:r>
            </a:p>
            <a:p>
              <a:pPr>
                <a:defRPr/>
              </a:pP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AD57A603-692B-4090-BC7D-61DCCA220C9F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5" y="482600"/>
              <a:ext cx="73183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A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GB" sz="1400" dirty="0">
                  <a:solidFill>
                    <a:schemeClr val="bg1"/>
                  </a:solidFill>
                </a:rPr>
                <a:t>2</a:t>
              </a:r>
              <a:r>
                <a:rPr lang="en-GB" sz="1400" baseline="30000" dirty="0">
                  <a:solidFill>
                    <a:schemeClr val="bg1"/>
                  </a:solidFill>
                </a:rPr>
                <a:t>nd</a:t>
              </a:r>
              <a:r>
                <a:rPr lang="en-GB" sz="1400" dirty="0">
                  <a:solidFill>
                    <a:schemeClr val="bg1"/>
                  </a:solidFill>
                </a:rPr>
                <a:t> ed.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1916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873918E9-734B-4CBD-8201-3396FFEE26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24B12BA4-A4BA-432D-AB41-23BAA62BA6A8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995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1324BBC-FAA0-49F4-AC51-EB0E98A0C9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9FDC50E7-4BF8-4364-93DB-7CD98FAF9F7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2850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1DD36166-90FB-4EE3-ACB2-401323FD61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21DD3168-CE70-4FD1-BCB1-4DAF27194E9F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6383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D39DECA-74E0-4C14-AE02-C043B29876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48A11E0D-67FC-4CD3-9E16-E56CCC3895E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3078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076DAA37-C7DE-4291-9A19-F588748238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0CDB7C21-1C7F-483E-A118-AC069E20CC5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9506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E56DF5C-A851-40E2-BD72-B7D16BFA43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FA20E35C-824F-4D3D-84EF-99C3D39062B5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1125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DCED6954-9E00-4634-B4C0-D22ED9C620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3908CD86-E6EF-4AEE-858A-6FFFF105CF2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5437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11B8D314-A9F3-4960-90AB-C1A8648E59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E10A1283-4A1A-4957-85AB-359CF1687E09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94154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C1EB0B8-BD46-4D2E-80BA-9A7942318F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C3A7312A-2769-4BBE-9A3C-328548788024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3979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69DAF318-90C6-4919-8EFA-D7D112A82F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33DA3E53-EE2E-4593-9A4D-98E078CB6C9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9241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>
            <a:extLst>
              <a:ext uri="{FF2B5EF4-FFF2-40B4-BE49-F238E27FC236}">
                <a16:creationId xmlns:a16="http://schemas.microsoft.com/office/drawing/2014/main" id="{AE3324E0-56F1-4AD5-88D1-5EDEFFC17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6D89F1E7-7041-4DD1-B6FF-721877069D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28" name="Rectangle 10">
            <a:extLst>
              <a:ext uri="{FF2B5EF4-FFF2-40B4-BE49-F238E27FC236}">
                <a16:creationId xmlns:a16="http://schemas.microsoft.com/office/drawing/2014/main" id="{541C9822-1E13-480B-B462-F00C805BE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40979" name="Rectangle 19">
            <a:extLst>
              <a:ext uri="{FF2B5EF4-FFF2-40B4-BE49-F238E27FC236}">
                <a16:creationId xmlns:a16="http://schemas.microsoft.com/office/drawing/2014/main" id="{D5190126-DA0A-4787-8800-E29B0EF92E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r>
              <a:rPr lang="en-AU" altLang="en-US"/>
              <a:t>Chapter 4 — The Processor — </a:t>
            </a:r>
            <a:fld id="{3E98B967-BE28-4253-96DF-4B76C7BD64D5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1030" name="Rectangle 25">
            <a:extLst>
              <a:ext uri="{FF2B5EF4-FFF2-40B4-BE49-F238E27FC236}">
                <a16:creationId xmlns:a16="http://schemas.microsoft.com/office/drawing/2014/main" id="{020DA3F4-F0A9-4878-93B7-540003EE7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pic>
        <p:nvPicPr>
          <p:cNvPr id="1031" name="Picture 7" descr="MK Logo.jpg">
            <a:extLst>
              <a:ext uri="{FF2B5EF4-FFF2-40B4-BE49-F238E27FC236}">
                <a16:creationId xmlns:a16="http://schemas.microsoft.com/office/drawing/2014/main" id="{3655198C-F977-4C42-8F8F-0E33BD89032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B9E8E06D-1C50-45E8-A64E-A848B50C003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>
                <a:solidFill>
                  <a:schemeClr val="tx1"/>
                </a:solidFill>
              </a:rPr>
              <a:t>Chapter 4</a:t>
            </a:r>
          </a:p>
        </p:txBody>
      </p:sp>
      <p:sp>
        <p:nvSpPr>
          <p:cNvPr id="5123" name="Rectangle 5">
            <a:extLst>
              <a:ext uri="{FF2B5EF4-FFF2-40B4-BE49-F238E27FC236}">
                <a16:creationId xmlns:a16="http://schemas.microsoft.com/office/drawing/2014/main" id="{B0A4B213-7DBA-47CB-B02E-0ECA37D9565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The Processor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>
            <a:extLst>
              <a:ext uri="{FF2B5EF4-FFF2-40B4-BE49-F238E27FC236}">
                <a16:creationId xmlns:a16="http://schemas.microsoft.com/office/drawing/2014/main" id="{9F0E6C26-C75E-418D-A3A8-90BBB77FAB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50B34CAB-66E9-40CA-BB65-B457240F04B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en-US" sz="14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6219325-F42D-47F4-8301-21E5E63294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Sequential Elements</a:t>
            </a:r>
            <a:endParaRPr lang="en-AU" altLang="en-US"/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561348D0-5342-4A01-AA10-5B2DA2E48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pPr eaLnBrk="1" hangingPunct="1"/>
            <a:r>
              <a:rPr lang="en-US" altLang="en-US"/>
              <a:t>Register with write control</a:t>
            </a:r>
          </a:p>
          <a:p>
            <a:pPr lvl="1" eaLnBrk="1" hangingPunct="1"/>
            <a:r>
              <a:rPr lang="en-US" altLang="en-US"/>
              <a:t>Only updates on clock edge when write control input is 1</a:t>
            </a:r>
          </a:p>
          <a:p>
            <a:pPr lvl="1" eaLnBrk="1" hangingPunct="1"/>
            <a:r>
              <a:rPr lang="en-US" altLang="en-US"/>
              <a:t>Used when stored value is required later</a:t>
            </a:r>
            <a:endParaRPr lang="en-AU" altLang="en-US"/>
          </a:p>
        </p:txBody>
      </p:sp>
      <p:grpSp>
        <p:nvGrpSpPr>
          <p:cNvPr id="23557" name="Group 4">
            <a:extLst>
              <a:ext uri="{FF2B5EF4-FFF2-40B4-BE49-F238E27FC236}">
                <a16:creationId xmlns:a16="http://schemas.microsoft.com/office/drawing/2014/main" id="{C6D7B794-184A-4A16-8700-46289BC973E2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4365625"/>
            <a:ext cx="2306638" cy="1223963"/>
            <a:chOff x="340" y="2750"/>
            <a:chExt cx="1453" cy="771"/>
          </a:xfrm>
        </p:grpSpPr>
        <p:sp>
          <p:nvSpPr>
            <p:cNvPr id="23594" name="Rectangle 5">
              <a:extLst>
                <a:ext uri="{FF2B5EF4-FFF2-40B4-BE49-F238E27FC236}">
                  <a16:creationId xmlns:a16="http://schemas.microsoft.com/office/drawing/2014/main" id="{065C52D5-8A2A-4EFC-BCEF-56592ECC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3595" name="Line 6">
              <a:extLst>
                <a:ext uri="{FF2B5EF4-FFF2-40B4-BE49-F238E27FC236}">
                  <a16:creationId xmlns:a16="http://schemas.microsoft.com/office/drawing/2014/main" id="{8D482212-CB4C-47CD-B5D5-A218E56CFA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6" name="Line 7">
              <a:extLst>
                <a:ext uri="{FF2B5EF4-FFF2-40B4-BE49-F238E27FC236}">
                  <a16:creationId xmlns:a16="http://schemas.microsoft.com/office/drawing/2014/main" id="{2CB2F557-74F8-409A-A98D-F019CD2CA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7" name="Line 8">
              <a:extLst>
                <a:ext uri="{FF2B5EF4-FFF2-40B4-BE49-F238E27FC236}">
                  <a16:creationId xmlns:a16="http://schemas.microsoft.com/office/drawing/2014/main" id="{1803E160-1E69-4E05-88BD-031C1203E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8" name="Text Box 9">
              <a:extLst>
                <a:ext uri="{FF2B5EF4-FFF2-40B4-BE49-F238E27FC236}">
                  <a16:creationId xmlns:a16="http://schemas.microsoft.com/office/drawing/2014/main" id="{31FA994B-B895-4E62-9242-9521B66CD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23599" name="Text Box 10">
              <a:extLst>
                <a:ext uri="{FF2B5EF4-FFF2-40B4-BE49-F238E27FC236}">
                  <a16:creationId xmlns:a16="http://schemas.microsoft.com/office/drawing/2014/main" id="{F21C8395-A8FC-480B-95BD-74F7442CA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23600" name="Text Box 11">
              <a:extLst>
                <a:ext uri="{FF2B5EF4-FFF2-40B4-BE49-F238E27FC236}">
                  <a16:creationId xmlns:a16="http://schemas.microsoft.com/office/drawing/2014/main" id="{C040B7EC-AC57-49F4-AED8-54ECF70B7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23601" name="Line 12">
              <a:extLst>
                <a:ext uri="{FF2B5EF4-FFF2-40B4-BE49-F238E27FC236}">
                  <a16:creationId xmlns:a16="http://schemas.microsoft.com/office/drawing/2014/main" id="{CF6557FB-1D53-4F55-9304-86D081217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2" name="Line 13">
              <a:extLst>
                <a:ext uri="{FF2B5EF4-FFF2-40B4-BE49-F238E27FC236}">
                  <a16:creationId xmlns:a16="http://schemas.microsoft.com/office/drawing/2014/main" id="{D7C5C6C2-4166-4A35-897A-CE1CBC326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3" name="Line 14">
              <a:extLst>
                <a:ext uri="{FF2B5EF4-FFF2-40B4-BE49-F238E27FC236}">
                  <a16:creationId xmlns:a16="http://schemas.microsoft.com/office/drawing/2014/main" id="{4CD7E5EF-C22F-4CCD-ADB4-8F0C567B0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4" name="Text Box 15">
              <a:extLst>
                <a:ext uri="{FF2B5EF4-FFF2-40B4-BE49-F238E27FC236}">
                  <a16:creationId xmlns:a16="http://schemas.microsoft.com/office/drawing/2014/main" id="{4398099A-59B1-46BA-A42B-AE8B45364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Write</a:t>
              </a:r>
              <a:endParaRPr lang="en-AU" altLang="en-US" sz="1800"/>
            </a:p>
          </p:txBody>
        </p:sp>
      </p:grpSp>
      <p:grpSp>
        <p:nvGrpSpPr>
          <p:cNvPr id="23558" name="Group 52">
            <a:extLst>
              <a:ext uri="{FF2B5EF4-FFF2-40B4-BE49-F238E27FC236}">
                <a16:creationId xmlns:a16="http://schemas.microsoft.com/office/drawing/2014/main" id="{E08F299B-BAAC-4283-891B-36B224B40FA7}"/>
              </a:ext>
            </a:extLst>
          </p:cNvPr>
          <p:cNvGrpSpPr>
            <a:grpSpLocks/>
          </p:cNvGrpSpPr>
          <p:nvPr/>
        </p:nvGrpSpPr>
        <p:grpSpPr bwMode="auto">
          <a:xfrm>
            <a:off x="3203575" y="3644900"/>
            <a:ext cx="4991100" cy="2376488"/>
            <a:chOff x="2004" y="2387"/>
            <a:chExt cx="3144" cy="1497"/>
          </a:xfrm>
        </p:grpSpPr>
        <p:sp>
          <p:nvSpPr>
            <p:cNvPr id="23559" name="Line 20">
              <a:extLst>
                <a:ext uri="{FF2B5EF4-FFF2-40B4-BE49-F238E27FC236}">
                  <a16:creationId xmlns:a16="http://schemas.microsoft.com/office/drawing/2014/main" id="{6B889FC3-C1DF-47C3-8206-5C02F4D4A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0" name="Line 21">
              <a:extLst>
                <a:ext uri="{FF2B5EF4-FFF2-40B4-BE49-F238E27FC236}">
                  <a16:creationId xmlns:a16="http://schemas.microsoft.com/office/drawing/2014/main" id="{587D5C20-701D-4FAC-BCF7-31DF99D9E3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1" name="Line 22">
              <a:extLst>
                <a:ext uri="{FF2B5EF4-FFF2-40B4-BE49-F238E27FC236}">
                  <a16:creationId xmlns:a16="http://schemas.microsoft.com/office/drawing/2014/main" id="{49245EBF-3ABF-4ADC-B7A8-B023A992D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2" name="Line 23">
              <a:extLst>
                <a:ext uri="{FF2B5EF4-FFF2-40B4-BE49-F238E27FC236}">
                  <a16:creationId xmlns:a16="http://schemas.microsoft.com/office/drawing/2014/main" id="{A630CBDF-FA89-480E-876F-B4D49A7E5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3" name="Line 24">
              <a:extLst>
                <a:ext uri="{FF2B5EF4-FFF2-40B4-BE49-F238E27FC236}">
                  <a16:creationId xmlns:a16="http://schemas.microsoft.com/office/drawing/2014/main" id="{7B13CA53-D8B2-4776-B0A1-57643EC8EA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4" name="Line 25">
              <a:extLst>
                <a:ext uri="{FF2B5EF4-FFF2-40B4-BE49-F238E27FC236}">
                  <a16:creationId xmlns:a16="http://schemas.microsoft.com/office/drawing/2014/main" id="{B18539D3-1D8F-4081-92A8-8AB3978F5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5" name="Line 26">
              <a:extLst>
                <a:ext uri="{FF2B5EF4-FFF2-40B4-BE49-F238E27FC236}">
                  <a16:creationId xmlns:a16="http://schemas.microsoft.com/office/drawing/2014/main" id="{6AA66903-4343-4A1F-A5DA-47AB122582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6" name="Text Box 27">
              <a:extLst>
                <a:ext uri="{FF2B5EF4-FFF2-40B4-BE49-F238E27FC236}">
                  <a16:creationId xmlns:a16="http://schemas.microsoft.com/office/drawing/2014/main" id="{674ABF1F-038D-4F5C-BFC7-82E4E1A7B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Write</a:t>
              </a:r>
              <a:endParaRPr lang="en-AU" altLang="en-US" sz="1600"/>
            </a:p>
          </p:txBody>
        </p:sp>
        <p:sp>
          <p:nvSpPr>
            <p:cNvPr id="23567" name="Text Box 28">
              <a:extLst>
                <a:ext uri="{FF2B5EF4-FFF2-40B4-BE49-F238E27FC236}">
                  <a16:creationId xmlns:a16="http://schemas.microsoft.com/office/drawing/2014/main" id="{FC6D4575-4A03-43B5-9CA9-9FBDD4DF6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</a:t>
              </a:r>
              <a:endParaRPr lang="en-AU" altLang="en-US" sz="1600"/>
            </a:p>
          </p:txBody>
        </p:sp>
        <p:sp>
          <p:nvSpPr>
            <p:cNvPr id="23568" name="Text Box 29">
              <a:extLst>
                <a:ext uri="{FF2B5EF4-FFF2-40B4-BE49-F238E27FC236}">
                  <a16:creationId xmlns:a16="http://schemas.microsoft.com/office/drawing/2014/main" id="{6D8610BC-4973-4054-9FB9-83C637CDD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Q</a:t>
              </a:r>
              <a:endParaRPr lang="en-AU" altLang="en-US" sz="1600"/>
            </a:p>
          </p:txBody>
        </p:sp>
        <p:sp>
          <p:nvSpPr>
            <p:cNvPr id="23569" name="Freeform 30">
              <a:extLst>
                <a:ext uri="{FF2B5EF4-FFF2-40B4-BE49-F238E27FC236}">
                  <a16:creationId xmlns:a16="http://schemas.microsoft.com/office/drawing/2014/main" id="{8B1DE2B8-C879-4C13-8462-15AF0C9A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0" name="Freeform 31">
              <a:extLst>
                <a:ext uri="{FF2B5EF4-FFF2-40B4-BE49-F238E27FC236}">
                  <a16:creationId xmlns:a16="http://schemas.microsoft.com/office/drawing/2014/main" id="{5030140D-0C23-4755-BA7B-22EEBDA0D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1" name="Freeform 32">
              <a:extLst>
                <a:ext uri="{FF2B5EF4-FFF2-40B4-BE49-F238E27FC236}">
                  <a16:creationId xmlns:a16="http://schemas.microsoft.com/office/drawing/2014/main" id="{2EE4710E-3B2D-4008-B9D9-9FE6B1AD1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2" name="Freeform 33">
              <a:extLst>
                <a:ext uri="{FF2B5EF4-FFF2-40B4-BE49-F238E27FC236}">
                  <a16:creationId xmlns:a16="http://schemas.microsoft.com/office/drawing/2014/main" id="{11E3E30A-CA0D-4FC6-995A-BDD58C4B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3" name="Freeform 34">
              <a:extLst>
                <a:ext uri="{FF2B5EF4-FFF2-40B4-BE49-F238E27FC236}">
                  <a16:creationId xmlns:a16="http://schemas.microsoft.com/office/drawing/2014/main" id="{D18C67BE-99FE-4657-8324-BB5A295C5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4" name="Freeform 35">
              <a:extLst>
                <a:ext uri="{FF2B5EF4-FFF2-40B4-BE49-F238E27FC236}">
                  <a16:creationId xmlns:a16="http://schemas.microsoft.com/office/drawing/2014/main" id="{DBB66F6F-B16A-4D4A-91ED-C0E16C757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5" name="Freeform 36">
              <a:extLst>
                <a:ext uri="{FF2B5EF4-FFF2-40B4-BE49-F238E27FC236}">
                  <a16:creationId xmlns:a16="http://schemas.microsoft.com/office/drawing/2014/main" id="{3231115D-8EA5-4136-85E3-9A22922EF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6" name="Line 37">
              <a:extLst>
                <a:ext uri="{FF2B5EF4-FFF2-40B4-BE49-F238E27FC236}">
                  <a16:creationId xmlns:a16="http://schemas.microsoft.com/office/drawing/2014/main" id="{32B1088D-716C-4AA9-A0FD-C0BD50410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7" name="Line 38">
              <a:extLst>
                <a:ext uri="{FF2B5EF4-FFF2-40B4-BE49-F238E27FC236}">
                  <a16:creationId xmlns:a16="http://schemas.microsoft.com/office/drawing/2014/main" id="{CD99B10D-6709-4102-AB7E-9ED0E4F4D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8" name="Line 39">
              <a:extLst>
                <a:ext uri="{FF2B5EF4-FFF2-40B4-BE49-F238E27FC236}">
                  <a16:creationId xmlns:a16="http://schemas.microsoft.com/office/drawing/2014/main" id="{3D961B7F-FD8B-4DEF-8B6F-55156A1CD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9" name="Line 40">
              <a:extLst>
                <a:ext uri="{FF2B5EF4-FFF2-40B4-BE49-F238E27FC236}">
                  <a16:creationId xmlns:a16="http://schemas.microsoft.com/office/drawing/2014/main" id="{4AD72B2D-13E7-4177-8A16-75806C1185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0" name="Line 41">
              <a:extLst>
                <a:ext uri="{FF2B5EF4-FFF2-40B4-BE49-F238E27FC236}">
                  <a16:creationId xmlns:a16="http://schemas.microsoft.com/office/drawing/2014/main" id="{CE019405-0A78-49A3-AAC2-AE8841B927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1" name="Line 42">
              <a:extLst>
                <a:ext uri="{FF2B5EF4-FFF2-40B4-BE49-F238E27FC236}">
                  <a16:creationId xmlns:a16="http://schemas.microsoft.com/office/drawing/2014/main" id="{BF529F02-4561-49FB-A99B-51833B8DE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2" name="Line 43">
              <a:extLst>
                <a:ext uri="{FF2B5EF4-FFF2-40B4-BE49-F238E27FC236}">
                  <a16:creationId xmlns:a16="http://schemas.microsoft.com/office/drawing/2014/main" id="{5A4C28E3-38F6-44D5-AF04-72241A74F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3" name="Line 44">
              <a:extLst>
                <a:ext uri="{FF2B5EF4-FFF2-40B4-BE49-F238E27FC236}">
                  <a16:creationId xmlns:a16="http://schemas.microsoft.com/office/drawing/2014/main" id="{C1863128-F1B4-4D66-8C01-FFC2B08FD7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4" name="Line 45">
              <a:extLst>
                <a:ext uri="{FF2B5EF4-FFF2-40B4-BE49-F238E27FC236}">
                  <a16:creationId xmlns:a16="http://schemas.microsoft.com/office/drawing/2014/main" id="{8E243146-152D-441F-A0B0-AC2844FDE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5" name="Line 46">
              <a:extLst>
                <a:ext uri="{FF2B5EF4-FFF2-40B4-BE49-F238E27FC236}">
                  <a16:creationId xmlns:a16="http://schemas.microsoft.com/office/drawing/2014/main" id="{355A387C-BCB6-46C7-9CDB-AE0BC41EB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Line 47">
              <a:extLst>
                <a:ext uri="{FF2B5EF4-FFF2-40B4-BE49-F238E27FC236}">
                  <a16:creationId xmlns:a16="http://schemas.microsoft.com/office/drawing/2014/main" id="{1D0C656D-2D7E-4746-8D7F-376C22FE00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7" name="Text Box 48">
              <a:extLst>
                <a:ext uri="{FF2B5EF4-FFF2-40B4-BE49-F238E27FC236}">
                  <a16:creationId xmlns:a16="http://schemas.microsoft.com/office/drawing/2014/main" id="{4F3A6986-40F0-4C8F-ABE9-0B97C7E3F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Clk</a:t>
              </a:r>
              <a:endParaRPr lang="en-AU" altLang="en-US" sz="1600"/>
            </a:p>
          </p:txBody>
        </p:sp>
        <p:sp>
          <p:nvSpPr>
            <p:cNvPr id="23588" name="Freeform 49">
              <a:extLst>
                <a:ext uri="{FF2B5EF4-FFF2-40B4-BE49-F238E27FC236}">
                  <a16:creationId xmlns:a16="http://schemas.microsoft.com/office/drawing/2014/main" id="{FB13ADC4-4E9E-46D9-AF26-49A3957FB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8"/>
                <a:gd name="T22" fmla="*/ 0 h 182"/>
                <a:gd name="T23" fmla="*/ 2178 w 2178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9" name="Freeform 50">
              <a:extLst>
                <a:ext uri="{FF2B5EF4-FFF2-40B4-BE49-F238E27FC236}">
                  <a16:creationId xmlns:a16="http://schemas.microsoft.com/office/drawing/2014/main" id="{30DCA6BC-8976-422F-8BC9-5365D37E7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0" name="Freeform 51">
              <a:extLst>
                <a:ext uri="{FF2B5EF4-FFF2-40B4-BE49-F238E27FC236}">
                  <a16:creationId xmlns:a16="http://schemas.microsoft.com/office/drawing/2014/main" id="{1C6A4F45-D7DC-44FE-9079-02CB7BD25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Line 17">
              <a:extLst>
                <a:ext uri="{FF2B5EF4-FFF2-40B4-BE49-F238E27FC236}">
                  <a16:creationId xmlns:a16="http://schemas.microsoft.com/office/drawing/2014/main" id="{0A7153C1-DC5B-474C-ADC1-C4355C2FE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2" name="Line 18">
              <a:extLst>
                <a:ext uri="{FF2B5EF4-FFF2-40B4-BE49-F238E27FC236}">
                  <a16:creationId xmlns:a16="http://schemas.microsoft.com/office/drawing/2014/main" id="{53EE19A5-D557-4DC7-B236-B3C971E17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3" name="Line 19">
              <a:extLst>
                <a:ext uri="{FF2B5EF4-FFF2-40B4-BE49-F238E27FC236}">
                  <a16:creationId xmlns:a16="http://schemas.microsoft.com/office/drawing/2014/main" id="{EC87B788-ED2B-494A-BF1E-0AECFD4E3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Footer Placeholder 3">
            <a:extLst>
              <a:ext uri="{FF2B5EF4-FFF2-40B4-BE49-F238E27FC236}">
                <a16:creationId xmlns:a16="http://schemas.microsoft.com/office/drawing/2014/main" id="{C4D34C1F-805E-4D05-AE18-67EB4CCD24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0A824024-3C2F-4A0C-9186-720BCDA3FD0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AU" altLang="en-US" sz="1400"/>
          </a:p>
        </p:txBody>
      </p:sp>
      <p:sp>
        <p:nvSpPr>
          <p:cNvPr id="207875" name="Rectangle 2">
            <a:extLst>
              <a:ext uri="{FF2B5EF4-FFF2-40B4-BE49-F238E27FC236}">
                <a16:creationId xmlns:a16="http://schemas.microsoft.com/office/drawing/2014/main" id="{E317DA8D-8CFC-4D6E-99BE-ABC9AD927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Imprecise Exceptions</a:t>
            </a:r>
            <a:endParaRPr lang="en-AU" altLang="en-US"/>
          </a:p>
        </p:txBody>
      </p:sp>
      <p:sp>
        <p:nvSpPr>
          <p:cNvPr id="207876" name="Rectangle 3">
            <a:extLst>
              <a:ext uri="{FF2B5EF4-FFF2-40B4-BE49-F238E27FC236}">
                <a16:creationId xmlns:a16="http://schemas.microsoft.com/office/drawing/2014/main" id="{294C461D-CB0C-4D98-9E31-B848F5A74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Just stop pipeline and save state</a:t>
            </a:r>
          </a:p>
          <a:p>
            <a:pPr lvl="1" eaLnBrk="1" hangingPunct="1"/>
            <a:r>
              <a:rPr lang="en-US" altLang="en-US" sz="2400"/>
              <a:t>Including exception cause(s)</a:t>
            </a:r>
          </a:p>
          <a:p>
            <a:pPr eaLnBrk="1" hangingPunct="1"/>
            <a:r>
              <a:rPr lang="en-US" altLang="en-US" sz="2800"/>
              <a:t>Let the handler work out</a:t>
            </a:r>
          </a:p>
          <a:p>
            <a:pPr lvl="1" eaLnBrk="1" hangingPunct="1"/>
            <a:r>
              <a:rPr lang="en-US" altLang="en-US" sz="2400"/>
              <a:t>Which instruction(s) had exceptions</a:t>
            </a:r>
          </a:p>
          <a:p>
            <a:pPr lvl="1" eaLnBrk="1" hangingPunct="1"/>
            <a:r>
              <a:rPr lang="en-US" altLang="en-US" sz="2400"/>
              <a:t>Which to complete or flush</a:t>
            </a:r>
          </a:p>
          <a:p>
            <a:pPr lvl="2" eaLnBrk="1" hangingPunct="1"/>
            <a:r>
              <a:rPr lang="en-US" altLang="en-US" sz="2000"/>
              <a:t>May require “manual” completion</a:t>
            </a:r>
          </a:p>
          <a:p>
            <a:pPr eaLnBrk="1" hangingPunct="1"/>
            <a:r>
              <a:rPr lang="en-US" altLang="en-US" sz="2800"/>
              <a:t>Simplifies hardware, but more complex handler software</a:t>
            </a:r>
          </a:p>
          <a:p>
            <a:pPr eaLnBrk="1" hangingPunct="1"/>
            <a:r>
              <a:rPr lang="en-US" altLang="en-US" sz="2800"/>
              <a:t>Not feasible for complex multiple-issue</a:t>
            </a:r>
            <a:br>
              <a:rPr lang="en-US" altLang="en-US" sz="2800"/>
            </a:br>
            <a:r>
              <a:rPr lang="en-US" altLang="en-US" sz="2800"/>
              <a:t>out-of-order pipelines</a:t>
            </a:r>
            <a:endParaRPr lang="en-AU" altLang="en-US" sz="28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Footer Placeholder 3">
            <a:extLst>
              <a:ext uri="{FF2B5EF4-FFF2-40B4-BE49-F238E27FC236}">
                <a16:creationId xmlns:a16="http://schemas.microsoft.com/office/drawing/2014/main" id="{2ADBDFCD-5C09-4A2B-88B5-8578E1C509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ECEE49F-DB3B-440D-9BF4-E439A60D3BF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AU" altLang="en-US" sz="1400"/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6088F769-8B16-48AF-86DE-C3AD16A91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Instruction-Level Parallelism (ILP)</a:t>
            </a:r>
            <a:endParaRPr lang="en-AU" altLang="en-US" sz="3600"/>
          </a:p>
        </p:txBody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DF3B8C0A-6B98-467C-B274-14C53A341F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Pipelining: executing multiple instructions in parallel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To increase ILP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Deeper pipeline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Less work per stage </a:t>
            </a:r>
            <a:r>
              <a:rPr lang="en-US" altLang="en-US" sz="2000">
                <a:sym typeface="Symbol" panose="05050102010706020507" pitchFamily="18" charset="2"/>
              </a:rPr>
              <a:t> shorter clock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sym typeface="Symbol" panose="05050102010706020507" pitchFamily="18" charset="2"/>
              </a:rPr>
              <a:t>Multiple issue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>
                <a:sym typeface="Symbol" panose="05050102010706020507" pitchFamily="18" charset="2"/>
              </a:rPr>
              <a:t>Replicate pipeline stages  multiple pipelines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>
                <a:sym typeface="Symbol" panose="05050102010706020507" pitchFamily="18" charset="2"/>
              </a:rPr>
              <a:t>Start multiple instructions per clock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>
                <a:sym typeface="Symbol" panose="05050102010706020507" pitchFamily="18" charset="2"/>
              </a:rPr>
              <a:t>CPI &lt; 1, so use Instructions Per Cycle (IPC)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>
                <a:sym typeface="Symbol" panose="05050102010706020507" pitchFamily="18" charset="2"/>
              </a:rPr>
              <a:t>E.g., 4GHz 4-way multiple-issue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800">
                <a:sym typeface="Symbol" panose="05050102010706020507" pitchFamily="18" charset="2"/>
              </a:rPr>
              <a:t>16 BIPS, peak CPI = 0.25, peak IPC = 4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>
                <a:sym typeface="Symbol" panose="05050102010706020507" pitchFamily="18" charset="2"/>
              </a:rPr>
              <a:t>But dependencies reduce this in practice</a:t>
            </a:r>
          </a:p>
        </p:txBody>
      </p:sp>
      <p:sp>
        <p:nvSpPr>
          <p:cNvPr id="209925" name="Text Box 4">
            <a:extLst>
              <a:ext uri="{FF2B5EF4-FFF2-40B4-BE49-F238E27FC236}">
                <a16:creationId xmlns:a16="http://schemas.microsoft.com/office/drawing/2014/main" id="{868BE13B-20D5-4211-86A4-A4BDF02ECE8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189788" y="1593850"/>
            <a:ext cx="3541712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§4.11 </a:t>
            </a:r>
            <a:r>
              <a:rPr lang="en-AU" altLang="en-US" sz="1800">
                <a:solidFill>
                  <a:schemeClr val="folHlink"/>
                </a:solidFill>
              </a:rPr>
              <a:t>Parallelism via Instructions</a:t>
            </a:r>
            <a:endParaRPr lang="en-US" altLang="en-US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Footer Placeholder 3">
            <a:extLst>
              <a:ext uri="{FF2B5EF4-FFF2-40B4-BE49-F238E27FC236}">
                <a16:creationId xmlns:a16="http://schemas.microsoft.com/office/drawing/2014/main" id="{AA4D56B2-914B-4672-B9BD-CED3269618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30B8E2B2-506C-4DA7-9C8F-A38367A429E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AU" altLang="en-US" sz="1400"/>
          </a:p>
        </p:txBody>
      </p:sp>
      <p:sp>
        <p:nvSpPr>
          <p:cNvPr id="211971" name="Rectangle 2">
            <a:extLst>
              <a:ext uri="{FF2B5EF4-FFF2-40B4-BE49-F238E27FC236}">
                <a16:creationId xmlns:a16="http://schemas.microsoft.com/office/drawing/2014/main" id="{2A815CDB-2186-46CB-9488-4BDB2A0868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Multiple Issue</a:t>
            </a:r>
            <a:endParaRPr lang="en-AU" altLang="en-US"/>
          </a:p>
        </p:txBody>
      </p:sp>
      <p:sp>
        <p:nvSpPr>
          <p:cNvPr id="211972" name="Rectangle 3">
            <a:extLst>
              <a:ext uri="{FF2B5EF4-FFF2-40B4-BE49-F238E27FC236}">
                <a16:creationId xmlns:a16="http://schemas.microsoft.com/office/drawing/2014/main" id="{BFDD8FFB-CD9F-4DDD-B9BE-7649FAAA3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Static multiple issue</a:t>
            </a:r>
          </a:p>
          <a:p>
            <a:pPr lvl="1" eaLnBrk="1" hangingPunct="1"/>
            <a:r>
              <a:rPr lang="en-US" altLang="en-US" sz="2400"/>
              <a:t>Compiler groups instructions to be issued together</a:t>
            </a:r>
          </a:p>
          <a:p>
            <a:pPr lvl="1" eaLnBrk="1" hangingPunct="1"/>
            <a:r>
              <a:rPr lang="en-US" altLang="en-US" sz="2400"/>
              <a:t>Packages them into “issue slots”</a:t>
            </a:r>
          </a:p>
          <a:p>
            <a:pPr lvl="1" eaLnBrk="1" hangingPunct="1"/>
            <a:r>
              <a:rPr lang="en-US" altLang="en-US" sz="2400"/>
              <a:t>Compiler detects and avoids hazards</a:t>
            </a:r>
          </a:p>
          <a:p>
            <a:pPr eaLnBrk="1" hangingPunct="1"/>
            <a:r>
              <a:rPr lang="en-US" altLang="en-US" sz="2800"/>
              <a:t>Dynamic multiple issue</a:t>
            </a:r>
          </a:p>
          <a:p>
            <a:pPr lvl="1" eaLnBrk="1" hangingPunct="1"/>
            <a:r>
              <a:rPr lang="en-US" altLang="en-US" sz="2400"/>
              <a:t>CPU examines instruction stream and chooses instructions to issue each cycle</a:t>
            </a:r>
          </a:p>
          <a:p>
            <a:pPr lvl="1" eaLnBrk="1" hangingPunct="1"/>
            <a:r>
              <a:rPr lang="en-US" altLang="en-US" sz="2400"/>
              <a:t>Compiler can help by reordering instructions</a:t>
            </a:r>
          </a:p>
          <a:p>
            <a:pPr lvl="1" eaLnBrk="1" hangingPunct="1"/>
            <a:r>
              <a:rPr lang="en-US" altLang="en-US" sz="2400"/>
              <a:t>CPU resolves hazards using advanced techniques at runtime</a:t>
            </a:r>
            <a:endParaRPr lang="en-AU" altLang="en-US" sz="24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Footer Placeholder 3">
            <a:extLst>
              <a:ext uri="{FF2B5EF4-FFF2-40B4-BE49-F238E27FC236}">
                <a16:creationId xmlns:a16="http://schemas.microsoft.com/office/drawing/2014/main" id="{9B7EE523-C67C-495B-AA34-E1F9095EA2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30FF739C-8DF0-4B59-B8D3-F71CF6358C7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AU" altLang="en-US" sz="1400"/>
          </a:p>
        </p:txBody>
      </p:sp>
      <p:sp>
        <p:nvSpPr>
          <p:cNvPr id="214019" name="Rectangle 2">
            <a:extLst>
              <a:ext uri="{FF2B5EF4-FFF2-40B4-BE49-F238E27FC236}">
                <a16:creationId xmlns:a16="http://schemas.microsoft.com/office/drawing/2014/main" id="{36007FE8-63BD-47BF-8E25-24E4BC6DE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Speculation</a:t>
            </a:r>
            <a:endParaRPr lang="en-AU" altLang="en-US"/>
          </a:p>
        </p:txBody>
      </p:sp>
      <p:sp>
        <p:nvSpPr>
          <p:cNvPr id="214020" name="Rectangle 3">
            <a:extLst>
              <a:ext uri="{FF2B5EF4-FFF2-40B4-BE49-F238E27FC236}">
                <a16:creationId xmlns:a16="http://schemas.microsoft.com/office/drawing/2014/main" id="{861B8DF1-9C40-4655-8585-9A5FBCC60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“Guess” what to do with an instruction</a:t>
            </a:r>
          </a:p>
          <a:p>
            <a:pPr lvl="1" eaLnBrk="1" hangingPunct="1"/>
            <a:r>
              <a:rPr lang="en-US" altLang="en-US" sz="2400"/>
              <a:t>Start operation as soon as possible</a:t>
            </a:r>
          </a:p>
          <a:p>
            <a:pPr lvl="1" eaLnBrk="1" hangingPunct="1"/>
            <a:r>
              <a:rPr lang="en-US" altLang="en-US" sz="2400"/>
              <a:t>Check whether guess was right</a:t>
            </a:r>
          </a:p>
          <a:p>
            <a:pPr lvl="2" eaLnBrk="1" hangingPunct="1"/>
            <a:r>
              <a:rPr lang="en-US" altLang="en-US" sz="2000"/>
              <a:t>If so, complete the operation</a:t>
            </a:r>
          </a:p>
          <a:p>
            <a:pPr lvl="2" eaLnBrk="1" hangingPunct="1"/>
            <a:r>
              <a:rPr lang="en-US" altLang="en-US" sz="2000"/>
              <a:t>If not, roll-back and do the right thing</a:t>
            </a:r>
          </a:p>
          <a:p>
            <a:pPr eaLnBrk="1" hangingPunct="1"/>
            <a:r>
              <a:rPr lang="en-US" altLang="en-US" sz="2800"/>
              <a:t>Common to static and dynamic multiple issue</a:t>
            </a:r>
          </a:p>
          <a:p>
            <a:pPr eaLnBrk="1" hangingPunct="1"/>
            <a:r>
              <a:rPr lang="en-US" altLang="en-US" sz="2800"/>
              <a:t>Examples</a:t>
            </a:r>
          </a:p>
          <a:p>
            <a:pPr lvl="1" eaLnBrk="1" hangingPunct="1"/>
            <a:r>
              <a:rPr lang="en-US" altLang="en-US" sz="2400"/>
              <a:t>Speculate on branch outcome</a:t>
            </a:r>
          </a:p>
          <a:p>
            <a:pPr lvl="2" eaLnBrk="1" hangingPunct="1"/>
            <a:r>
              <a:rPr lang="en-US" altLang="en-US" sz="2000"/>
              <a:t>Roll back if path taken is different</a:t>
            </a:r>
          </a:p>
          <a:p>
            <a:pPr lvl="1" eaLnBrk="1" hangingPunct="1"/>
            <a:r>
              <a:rPr lang="en-US" altLang="en-US" sz="2400"/>
              <a:t>Speculate on load</a:t>
            </a:r>
          </a:p>
          <a:p>
            <a:pPr lvl="2" eaLnBrk="1" hangingPunct="1"/>
            <a:r>
              <a:rPr lang="en-US" altLang="en-US" sz="2000"/>
              <a:t>Roll back if location is updated</a:t>
            </a:r>
            <a:endParaRPr lang="en-AU" altLang="en-US" sz="2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Footer Placeholder 3">
            <a:extLst>
              <a:ext uri="{FF2B5EF4-FFF2-40B4-BE49-F238E27FC236}">
                <a16:creationId xmlns:a16="http://schemas.microsoft.com/office/drawing/2014/main" id="{C23077DA-7793-44C2-80DB-2A901313CB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36529B3-0B1C-49D0-BAA6-FAE15EC57F7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AU" altLang="en-US" sz="1400"/>
          </a:p>
        </p:txBody>
      </p:sp>
      <p:sp>
        <p:nvSpPr>
          <p:cNvPr id="216067" name="Rectangle 2">
            <a:extLst>
              <a:ext uri="{FF2B5EF4-FFF2-40B4-BE49-F238E27FC236}">
                <a16:creationId xmlns:a16="http://schemas.microsoft.com/office/drawing/2014/main" id="{E08B9D3B-F32D-4066-BB4D-CF6590CF9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Compiler/Hardware Speculation</a:t>
            </a:r>
            <a:endParaRPr lang="en-AU" altLang="en-US" sz="4000"/>
          </a:p>
        </p:txBody>
      </p:sp>
      <p:sp>
        <p:nvSpPr>
          <p:cNvPr id="216068" name="Rectangle 3">
            <a:extLst>
              <a:ext uri="{FF2B5EF4-FFF2-40B4-BE49-F238E27FC236}">
                <a16:creationId xmlns:a16="http://schemas.microsoft.com/office/drawing/2014/main" id="{CF5D9E6E-68B8-4650-81F1-41B4D1B12C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Compiler can reorder instructions</a:t>
            </a:r>
          </a:p>
          <a:p>
            <a:pPr lvl="1" eaLnBrk="1" hangingPunct="1"/>
            <a:r>
              <a:rPr lang="en-US" altLang="en-US"/>
              <a:t>e.g., move load before branch</a:t>
            </a:r>
          </a:p>
          <a:p>
            <a:pPr lvl="1" eaLnBrk="1" hangingPunct="1"/>
            <a:r>
              <a:rPr lang="en-US" altLang="en-US"/>
              <a:t>Can include “fix-up” instructions to recover from incorrect guess</a:t>
            </a:r>
          </a:p>
          <a:p>
            <a:pPr eaLnBrk="1" hangingPunct="1"/>
            <a:r>
              <a:rPr lang="en-US" altLang="en-US"/>
              <a:t>Hardware can look ahead for instructions to execute</a:t>
            </a:r>
          </a:p>
          <a:p>
            <a:pPr lvl="1" eaLnBrk="1" hangingPunct="1"/>
            <a:r>
              <a:rPr lang="en-US" altLang="en-US"/>
              <a:t>Buffer results until it determines they are actually needed</a:t>
            </a:r>
          </a:p>
          <a:p>
            <a:pPr lvl="1" eaLnBrk="1" hangingPunct="1"/>
            <a:r>
              <a:rPr lang="en-US" altLang="en-US"/>
              <a:t>Flush buffers on incorrect speculation</a:t>
            </a:r>
            <a:endParaRPr lang="en-AU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Footer Placeholder 3">
            <a:extLst>
              <a:ext uri="{FF2B5EF4-FFF2-40B4-BE49-F238E27FC236}">
                <a16:creationId xmlns:a16="http://schemas.microsoft.com/office/drawing/2014/main" id="{5E230EF4-2523-4822-8CE9-F5AA8AC9D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77415FC-0A1C-4D4B-B76F-7044DC1A44D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AU" altLang="en-US" sz="1400"/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6EF9363A-F430-4CE5-8A8F-FC0596FAF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Speculation and Exceptions</a:t>
            </a:r>
            <a:endParaRPr lang="en-AU" altLang="en-US"/>
          </a:p>
        </p:txBody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D0FB7A18-4DEE-4A36-9558-76238010D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What if exception occurs on a speculatively executed instruction?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e.g., speculative load before null-pointer check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Static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Can add ISA support for deferring exceptions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Dynamic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Can buffer exceptions until instruction completion (which may not occur)</a:t>
            </a:r>
            <a:endParaRPr lang="en-AU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Footer Placeholder 3">
            <a:extLst>
              <a:ext uri="{FF2B5EF4-FFF2-40B4-BE49-F238E27FC236}">
                <a16:creationId xmlns:a16="http://schemas.microsoft.com/office/drawing/2014/main" id="{D3368EFD-F417-4F1C-AEF4-E1214A11C0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EFED55E-9380-4241-8116-79FEDE8B7FE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AU" altLang="en-US" sz="1400"/>
          </a:p>
        </p:txBody>
      </p:sp>
      <p:sp>
        <p:nvSpPr>
          <p:cNvPr id="220163" name="Rectangle 2">
            <a:extLst>
              <a:ext uri="{FF2B5EF4-FFF2-40B4-BE49-F238E27FC236}">
                <a16:creationId xmlns:a16="http://schemas.microsoft.com/office/drawing/2014/main" id="{A06CBBEC-A379-48F5-A00E-EE0ABE1CE3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Multiple Issue</a:t>
            </a:r>
            <a:endParaRPr lang="en-AU" altLang="en-US"/>
          </a:p>
        </p:txBody>
      </p:sp>
      <p:sp>
        <p:nvSpPr>
          <p:cNvPr id="220164" name="Rectangle 3">
            <a:extLst>
              <a:ext uri="{FF2B5EF4-FFF2-40B4-BE49-F238E27FC236}">
                <a16:creationId xmlns:a16="http://schemas.microsoft.com/office/drawing/2014/main" id="{B23210FE-B8E9-4248-88AB-CE10C76D6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Compiler groups instructions into “issue packets”</a:t>
            </a:r>
          </a:p>
          <a:p>
            <a:pPr lvl="1" eaLnBrk="1" hangingPunct="1"/>
            <a:r>
              <a:rPr lang="en-US" altLang="en-US"/>
              <a:t>Group of instructions that can be issued on a single cycle</a:t>
            </a:r>
          </a:p>
          <a:p>
            <a:pPr lvl="1" eaLnBrk="1" hangingPunct="1"/>
            <a:r>
              <a:rPr lang="en-US" altLang="en-US"/>
              <a:t>Determined by pipeline resources required</a:t>
            </a:r>
          </a:p>
          <a:p>
            <a:pPr eaLnBrk="1" hangingPunct="1"/>
            <a:r>
              <a:rPr lang="en-US" altLang="en-US"/>
              <a:t>Think of an issue packet as a very long instruction</a:t>
            </a:r>
          </a:p>
          <a:p>
            <a:pPr lvl="1" eaLnBrk="1" hangingPunct="1"/>
            <a:r>
              <a:rPr lang="en-US" altLang="en-US"/>
              <a:t>Specifies multiple concurrent operations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 Very Long Instruction Word (</a:t>
            </a:r>
            <a:r>
              <a:rPr lang="en-US" altLang="en-US"/>
              <a:t>VLIW)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Footer Placeholder 3">
            <a:extLst>
              <a:ext uri="{FF2B5EF4-FFF2-40B4-BE49-F238E27FC236}">
                <a16:creationId xmlns:a16="http://schemas.microsoft.com/office/drawing/2014/main" id="{73DC6A9B-2786-4724-9CF7-D5A60AF9B8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77B259CA-4F37-4229-B575-A09926E0ADA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AU" altLang="en-US" sz="1400"/>
          </a:p>
        </p:txBody>
      </p:sp>
      <p:sp>
        <p:nvSpPr>
          <p:cNvPr id="222211" name="Rectangle 2">
            <a:extLst>
              <a:ext uri="{FF2B5EF4-FFF2-40B4-BE49-F238E27FC236}">
                <a16:creationId xmlns:a16="http://schemas.microsoft.com/office/drawing/2014/main" id="{05C0128C-2E72-4D52-8F94-0A263FACA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Scheduling Static Multiple Issue</a:t>
            </a:r>
            <a:endParaRPr lang="en-AU" altLang="en-US" sz="4000"/>
          </a:p>
        </p:txBody>
      </p:sp>
      <p:sp>
        <p:nvSpPr>
          <p:cNvPr id="222212" name="Rectangle 3">
            <a:extLst>
              <a:ext uri="{FF2B5EF4-FFF2-40B4-BE49-F238E27FC236}">
                <a16:creationId xmlns:a16="http://schemas.microsoft.com/office/drawing/2014/main" id="{4A412F0E-ED6D-454E-B785-0E6D90184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Compiler must remove some/all hazards</a:t>
            </a:r>
          </a:p>
          <a:p>
            <a:pPr lvl="1" eaLnBrk="1" hangingPunct="1"/>
            <a:r>
              <a:rPr lang="en-US" altLang="en-US"/>
              <a:t>Reorder instructions into issue packets</a:t>
            </a:r>
          </a:p>
          <a:p>
            <a:pPr lvl="1" eaLnBrk="1" hangingPunct="1"/>
            <a:r>
              <a:rPr lang="en-US" altLang="en-US"/>
              <a:t>No dependencies with a packet</a:t>
            </a:r>
          </a:p>
          <a:p>
            <a:pPr lvl="1" eaLnBrk="1" hangingPunct="1"/>
            <a:r>
              <a:rPr lang="en-US" altLang="en-US"/>
              <a:t>Possibly some dependencies between packets</a:t>
            </a:r>
          </a:p>
          <a:p>
            <a:pPr lvl="2" eaLnBrk="1" hangingPunct="1"/>
            <a:r>
              <a:rPr lang="en-US" altLang="en-US"/>
              <a:t>Varies between ISAs; compiler must know!</a:t>
            </a:r>
          </a:p>
          <a:p>
            <a:pPr lvl="1" eaLnBrk="1" hangingPunct="1"/>
            <a:r>
              <a:rPr lang="en-US" altLang="en-US"/>
              <a:t>Pad with nop if necessary</a:t>
            </a:r>
            <a:endParaRPr lang="en-AU" altLang="en-US"/>
          </a:p>
          <a:p>
            <a:pPr eaLnBrk="1" hangingPunct="1"/>
            <a:endParaRPr lang="en-AU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Footer Placeholder 3">
            <a:extLst>
              <a:ext uri="{FF2B5EF4-FFF2-40B4-BE49-F238E27FC236}">
                <a16:creationId xmlns:a16="http://schemas.microsoft.com/office/drawing/2014/main" id="{DB5C6219-806A-4A03-BA04-1CBCB2F33F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58DCAAC6-D640-45A0-BE25-032DC77B064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AU" altLang="en-US" sz="1400"/>
          </a:p>
        </p:txBody>
      </p:sp>
      <p:sp>
        <p:nvSpPr>
          <p:cNvPr id="224259" name="Rectangle 2">
            <a:extLst>
              <a:ext uri="{FF2B5EF4-FFF2-40B4-BE49-F238E27FC236}">
                <a16:creationId xmlns:a16="http://schemas.microsoft.com/office/drawing/2014/main" id="{B8CD14DC-4152-4B15-A310-074398C97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RISC-V with Static Dual Issue</a:t>
            </a:r>
            <a:endParaRPr lang="en-AU" altLang="en-US"/>
          </a:p>
        </p:txBody>
      </p:sp>
      <p:sp>
        <p:nvSpPr>
          <p:cNvPr id="224260" name="Rectangle 3">
            <a:extLst>
              <a:ext uri="{FF2B5EF4-FFF2-40B4-BE49-F238E27FC236}">
                <a16:creationId xmlns:a16="http://schemas.microsoft.com/office/drawing/2014/main" id="{32AE4F01-F0EC-41B4-88A4-EB69D1CAD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 sz="2800"/>
              <a:t>Two-issue packets</a:t>
            </a:r>
          </a:p>
          <a:p>
            <a:pPr lvl="1" eaLnBrk="1" hangingPunct="1"/>
            <a:r>
              <a:rPr lang="en-US" altLang="en-US" sz="2400"/>
              <a:t>One ALU/branch instruction</a:t>
            </a:r>
          </a:p>
          <a:p>
            <a:pPr lvl="1" eaLnBrk="1" hangingPunct="1"/>
            <a:r>
              <a:rPr lang="en-US" altLang="en-US" sz="2400"/>
              <a:t>One load/store instruction</a:t>
            </a:r>
          </a:p>
          <a:p>
            <a:pPr lvl="1" eaLnBrk="1" hangingPunct="1"/>
            <a:r>
              <a:rPr lang="en-US" altLang="en-US" sz="2400"/>
              <a:t>64-bit aligned</a:t>
            </a:r>
          </a:p>
          <a:p>
            <a:pPr lvl="2" eaLnBrk="1" hangingPunct="1"/>
            <a:r>
              <a:rPr lang="en-US" altLang="en-US" sz="2000"/>
              <a:t>ALU/branch, then load/store</a:t>
            </a:r>
          </a:p>
          <a:p>
            <a:pPr lvl="2" eaLnBrk="1" hangingPunct="1"/>
            <a:r>
              <a:rPr lang="en-US" altLang="en-US" sz="2000"/>
              <a:t>Pad an unused instruction with nop</a:t>
            </a:r>
            <a:endParaRPr lang="en-AU" altLang="en-US" sz="2000"/>
          </a:p>
        </p:txBody>
      </p:sp>
      <p:graphicFrame>
        <p:nvGraphicFramePr>
          <p:cNvPr id="493656" name="Group 88">
            <a:extLst>
              <a:ext uri="{FF2B5EF4-FFF2-40B4-BE49-F238E27FC236}">
                <a16:creationId xmlns:a16="http://schemas.microsoft.com/office/drawing/2014/main" id="{0501AABB-5298-4C42-9DBF-EC671CA50A3C}"/>
              </a:ext>
            </a:extLst>
          </p:cNvPr>
          <p:cNvGraphicFramePr>
            <a:graphicFrameLocks noGrp="1"/>
          </p:cNvGraphicFramePr>
          <p:nvPr/>
        </p:nvGraphicFramePr>
        <p:xfrm>
          <a:off x="1258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Address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type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+ 4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+ 8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+ 12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+ 16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+ 20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Footer Placeholder 2">
            <a:extLst>
              <a:ext uri="{FF2B5EF4-FFF2-40B4-BE49-F238E27FC236}">
                <a16:creationId xmlns:a16="http://schemas.microsoft.com/office/drawing/2014/main" id="{B9AE696F-8D22-42F3-9216-155EACD9C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E462E747-562A-435A-A128-7C67710E183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AU" altLang="en-US" sz="1400"/>
          </a:p>
        </p:txBody>
      </p:sp>
      <p:sp>
        <p:nvSpPr>
          <p:cNvPr id="226307" name="Rectangle 2">
            <a:extLst>
              <a:ext uri="{FF2B5EF4-FFF2-40B4-BE49-F238E27FC236}">
                <a16:creationId xmlns:a16="http://schemas.microsoft.com/office/drawing/2014/main" id="{6D2FF187-E2CF-4E50-8FB4-E7A4D20AD9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RISC-V with Static Dual Issue</a:t>
            </a:r>
            <a:endParaRPr lang="en-AU" altLang="en-US"/>
          </a:p>
        </p:txBody>
      </p:sp>
      <p:pic>
        <p:nvPicPr>
          <p:cNvPr id="226308" name="Picture 1">
            <a:extLst>
              <a:ext uri="{FF2B5EF4-FFF2-40B4-BE49-F238E27FC236}">
                <a16:creationId xmlns:a16="http://schemas.microsoft.com/office/drawing/2014/main" id="{3009613E-D99A-475A-9E32-C3C72623C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96975"/>
            <a:ext cx="8224838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>
            <a:extLst>
              <a:ext uri="{FF2B5EF4-FFF2-40B4-BE49-F238E27FC236}">
                <a16:creationId xmlns:a16="http://schemas.microsoft.com/office/drawing/2014/main" id="{EF36108C-141D-4709-B1BE-9DED3A9702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2D8D7AA2-AF4A-4CCD-ADAD-13208F1F887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en-US" sz="14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3DDDE0A-BF0B-426D-B606-62E74EB0B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Clocking Methodology</a:t>
            </a:r>
            <a:endParaRPr lang="en-AU" altLang="en-US"/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2F15FDC9-7B06-4C24-9EAB-33CCE1A078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Combinational logic transforms data during clock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Between clock 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Input from state elements, output to state 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Longest delay determines clock period</a:t>
            </a:r>
            <a:endParaRPr lang="en-AU" altLang="en-US"/>
          </a:p>
        </p:txBody>
      </p:sp>
      <p:pic>
        <p:nvPicPr>
          <p:cNvPr id="25605" name="Picture 6" descr="f04-04-P374493">
            <a:extLst>
              <a:ext uri="{FF2B5EF4-FFF2-40B4-BE49-F238E27FC236}">
                <a16:creationId xmlns:a16="http://schemas.microsoft.com/office/drawing/2014/main" id="{61C9D76D-6AA9-41BD-8DB6-8C67354B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581525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7" descr="f04-03-P374493">
            <a:extLst>
              <a:ext uri="{FF2B5EF4-FFF2-40B4-BE49-F238E27FC236}">
                <a16:creationId xmlns:a16="http://schemas.microsoft.com/office/drawing/2014/main" id="{194A29C2-C7BD-4950-8074-8F7C6351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Footer Placeholder 3">
            <a:extLst>
              <a:ext uri="{FF2B5EF4-FFF2-40B4-BE49-F238E27FC236}">
                <a16:creationId xmlns:a16="http://schemas.microsoft.com/office/drawing/2014/main" id="{A24C0595-ABBF-487D-9546-8AC3E86685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C06017D2-884C-4A13-9439-7A73CE72DDC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AU" altLang="en-US" sz="1400"/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1D1491DD-9D5D-44B6-AA2A-043DE3F09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0025"/>
            <a:ext cx="8259762" cy="708025"/>
          </a:xfrm>
        </p:spPr>
        <p:txBody>
          <a:bodyPr/>
          <a:lstStyle/>
          <a:p>
            <a:pPr eaLnBrk="1" hangingPunct="1"/>
            <a:r>
              <a:rPr lang="en-US" altLang="en-US" sz="4000"/>
              <a:t>Hazards in the Dual-Issue RISC-V</a:t>
            </a:r>
            <a:endParaRPr lang="en-AU" altLang="en-US" sz="4000"/>
          </a:p>
        </p:txBody>
      </p:sp>
      <p:sp>
        <p:nvSpPr>
          <p:cNvPr id="228356" name="Rectangle 3">
            <a:extLst>
              <a:ext uri="{FF2B5EF4-FFF2-40B4-BE49-F238E27FC236}">
                <a16:creationId xmlns:a16="http://schemas.microsoft.com/office/drawing/2014/main" id="{3F96C473-5AE2-4A9B-90E1-15FD7B4FD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More instructions executing in parallel</a:t>
            </a:r>
          </a:p>
          <a:p>
            <a:pPr eaLnBrk="1" hangingPunct="1"/>
            <a:r>
              <a:rPr lang="en-US" altLang="en-US" sz="2800"/>
              <a:t>EX data hazard</a:t>
            </a:r>
          </a:p>
          <a:p>
            <a:pPr lvl="1" eaLnBrk="1" hangingPunct="1"/>
            <a:r>
              <a:rPr lang="en-US" altLang="en-US" sz="2400"/>
              <a:t>Forwarding avoided stalls with single-issue</a:t>
            </a:r>
          </a:p>
          <a:p>
            <a:pPr lvl="1" eaLnBrk="1" hangingPunct="1"/>
            <a:r>
              <a:rPr lang="en-US" altLang="en-US" sz="2400"/>
              <a:t>Now can’t use ALU result in load/store in same packet</a:t>
            </a:r>
          </a:p>
          <a:p>
            <a:pPr lvl="2" eaLnBrk="1" hangingPunct="1"/>
            <a:r>
              <a:rPr lang="en-US" altLang="en-US" sz="2000">
                <a:latin typeface="Lucida Console" panose="020B0609040504020204" pitchFamily="49" charset="0"/>
              </a:rPr>
              <a:t>add  </a:t>
            </a:r>
            <a:r>
              <a:rPr lang="en-US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x10</a:t>
            </a:r>
            <a:r>
              <a:rPr lang="en-US" altLang="en-US" sz="2000">
                <a:latin typeface="Lucida Console" panose="020B0609040504020204" pitchFamily="49" charset="0"/>
              </a:rPr>
              <a:t>, x0, x1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ld   x2, 0(</a:t>
            </a:r>
            <a:r>
              <a:rPr lang="en-US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x10</a:t>
            </a:r>
            <a:r>
              <a:rPr lang="en-US" altLang="en-US" sz="2000">
                <a:latin typeface="Lucida Console" panose="020B0609040504020204" pitchFamily="49" charset="0"/>
              </a:rPr>
              <a:t>)</a:t>
            </a:r>
          </a:p>
          <a:p>
            <a:pPr lvl="2" eaLnBrk="1" hangingPunct="1"/>
            <a:r>
              <a:rPr lang="en-US" altLang="en-US" sz="2000"/>
              <a:t>Split into two packets, effectively a stall</a:t>
            </a:r>
          </a:p>
          <a:p>
            <a:pPr eaLnBrk="1" hangingPunct="1"/>
            <a:r>
              <a:rPr lang="en-US" altLang="en-US" sz="2800"/>
              <a:t>Load-use hazard</a:t>
            </a:r>
          </a:p>
          <a:p>
            <a:pPr lvl="1" eaLnBrk="1" hangingPunct="1"/>
            <a:r>
              <a:rPr lang="en-US" altLang="en-US" sz="2400"/>
              <a:t>Still one cycle use latency, but now two instructions</a:t>
            </a:r>
          </a:p>
          <a:p>
            <a:pPr eaLnBrk="1" hangingPunct="1"/>
            <a:r>
              <a:rPr lang="en-US" altLang="en-US" sz="2800"/>
              <a:t>More aggressive scheduling required</a:t>
            </a:r>
            <a:endParaRPr lang="en-AU" altLang="en-US" sz="2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Footer Placeholder 3">
            <a:extLst>
              <a:ext uri="{FF2B5EF4-FFF2-40B4-BE49-F238E27FC236}">
                <a16:creationId xmlns:a16="http://schemas.microsoft.com/office/drawing/2014/main" id="{8C0586BD-9155-40C5-A7E5-49E428203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83838B2C-9BC2-4AF6-AF5C-54FC16B91AD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AU" altLang="en-US" sz="1400"/>
          </a:p>
        </p:txBody>
      </p:sp>
      <p:sp>
        <p:nvSpPr>
          <p:cNvPr id="230403" name="Rectangle 2">
            <a:extLst>
              <a:ext uri="{FF2B5EF4-FFF2-40B4-BE49-F238E27FC236}">
                <a16:creationId xmlns:a16="http://schemas.microsoft.com/office/drawing/2014/main" id="{BC1CED7A-FE66-4A63-9C3C-910F013FEE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Scheduling Example</a:t>
            </a:r>
            <a:endParaRPr lang="en-AU" altLang="en-US"/>
          </a:p>
        </p:txBody>
      </p:sp>
      <p:sp>
        <p:nvSpPr>
          <p:cNvPr id="230404" name="Rectangle 3">
            <a:extLst>
              <a:ext uri="{FF2B5EF4-FFF2-40B4-BE49-F238E27FC236}">
                <a16:creationId xmlns:a16="http://schemas.microsoft.com/office/drawing/2014/main" id="{D43D3B12-F943-4B86-BD43-E54CA96DE8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/>
              <a:t>Schedule this for dual-issue RISC-V</a:t>
            </a:r>
            <a:endParaRPr lang="en-AU" altLang="en-US" sz="2400">
              <a:latin typeface="Lucida Console" panose="020B0609040504020204" pitchFamily="49" charset="0"/>
            </a:endParaRPr>
          </a:p>
        </p:txBody>
      </p:sp>
      <p:sp>
        <p:nvSpPr>
          <p:cNvPr id="230405" name="Rectangle 4">
            <a:extLst>
              <a:ext uri="{FF2B5EF4-FFF2-40B4-BE49-F238E27FC236}">
                <a16:creationId xmlns:a16="http://schemas.microsoft.com/office/drawing/2014/main" id="{238B827D-ECCE-4E12-AF4B-0B71C1FC9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1752600"/>
            <a:ext cx="75707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000">
                <a:latin typeface="Lucida Console" panose="020B0609040504020204" pitchFamily="49" charset="0"/>
              </a:rPr>
              <a:t>Loop: ld  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x31</a:t>
            </a:r>
            <a:r>
              <a:rPr lang="en-AU" altLang="en-US" sz="2000">
                <a:latin typeface="Lucida Console" panose="020B0609040504020204" pitchFamily="49" charset="0"/>
              </a:rPr>
              <a:t>,0(x20)     // x31=array element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 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x31</a:t>
            </a:r>
            <a:r>
              <a:rPr lang="en-AU" altLang="en-US" sz="2000">
                <a:latin typeface="Lucida Console" panose="020B0609040504020204" pitchFamily="49" charset="0"/>
              </a:rPr>
              <a:t>,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x31</a:t>
            </a:r>
            <a:r>
              <a:rPr lang="en-AU" altLang="en-US" sz="2000">
                <a:latin typeface="Lucida Console" panose="020B0609040504020204" pitchFamily="49" charset="0"/>
              </a:rPr>
              <a:t>,x21    // add scalar in x21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sd  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x31</a:t>
            </a:r>
            <a:r>
              <a:rPr lang="en-AU" altLang="en-US" sz="2000">
                <a:latin typeface="Lucida Console" panose="020B0609040504020204" pitchFamily="49" charset="0"/>
              </a:rPr>
              <a:t>,0(x20)     // store result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addi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x20</a:t>
            </a:r>
            <a:r>
              <a:rPr lang="en-AU" altLang="en-US" sz="2000">
                <a:latin typeface="Lucida Console" panose="020B0609040504020204" pitchFamily="49" charset="0"/>
              </a:rPr>
              <a:t>,x20,-8     // decrement pointer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blt  x22,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x20</a:t>
            </a:r>
            <a:r>
              <a:rPr lang="en-AU" altLang="en-US" sz="2000">
                <a:latin typeface="Lucida Console" panose="020B0609040504020204" pitchFamily="49" charset="0"/>
              </a:rPr>
              <a:t>,Loop   // branch if x22 &lt; x20</a:t>
            </a:r>
          </a:p>
        </p:txBody>
      </p:sp>
      <p:graphicFrame>
        <p:nvGraphicFramePr>
          <p:cNvPr id="499754" name="Group 42">
            <a:extLst>
              <a:ext uri="{FF2B5EF4-FFF2-40B4-BE49-F238E27FC236}">
                <a16:creationId xmlns:a16="http://schemas.microsoft.com/office/drawing/2014/main" id="{88FF32E9-943C-4624-9C0A-D9DD2B94143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AU" altLang="en-US" sz="1600" dirty="0" err="1">
                          <a:latin typeface="Lucida Console" panose="020B0609040504020204" pitchFamily="49" charset="0"/>
                        </a:rPr>
                        <a:t>ld</a:t>
                      </a:r>
                      <a:r>
                        <a:rPr lang="en-AU" altLang="en-US" sz="1600" dirty="0">
                          <a:latin typeface="Lucida Console" panose="020B0609040504020204" pitchFamily="49" charset="0"/>
                        </a:rPr>
                        <a:t>  </a:t>
                      </a:r>
                      <a:r>
                        <a:rPr lang="en-AU" altLang="en-US" sz="1600" dirty="0">
                          <a:solidFill>
                            <a:schemeClr val="hlink"/>
                          </a:solidFill>
                          <a:latin typeface="Lucida Console" panose="020B0609040504020204" pitchFamily="49" charset="0"/>
                        </a:rPr>
                        <a:t>x31</a:t>
                      </a:r>
                      <a:r>
                        <a:rPr lang="en-AU" altLang="en-US" sz="1600" dirty="0">
                          <a:latin typeface="Lucida Console" panose="020B0609040504020204" pitchFamily="49" charset="0"/>
                        </a:rPr>
                        <a:t>,0(x20) 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AU" altLang="en-US" sz="1600" dirty="0" err="1">
                          <a:latin typeface="Lucida Console" panose="020B0609040504020204" pitchFamily="49" charset="0"/>
                        </a:rPr>
                        <a:t>addi</a:t>
                      </a:r>
                      <a:r>
                        <a:rPr lang="en-AU" altLang="en-US" sz="16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AU" altLang="en-US" sz="1600" dirty="0">
                          <a:solidFill>
                            <a:srgbClr val="A47B38"/>
                          </a:solidFill>
                          <a:latin typeface="Lucida Console" panose="020B0609040504020204" pitchFamily="49" charset="0"/>
                        </a:rPr>
                        <a:t>x20</a:t>
                      </a:r>
                      <a:r>
                        <a:rPr lang="en-AU" altLang="en-US" sz="1600" dirty="0">
                          <a:latin typeface="Lucida Console" panose="020B0609040504020204" pitchFamily="49" charset="0"/>
                        </a:rPr>
                        <a:t>,x20,-8 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AU" altLang="en-US" sz="1600" dirty="0">
                          <a:latin typeface="Lucida Console" panose="020B0609040504020204" pitchFamily="49" charset="0"/>
                        </a:rPr>
                        <a:t>add  </a:t>
                      </a:r>
                      <a:r>
                        <a:rPr lang="en-AU" altLang="en-US" sz="1600" dirty="0">
                          <a:solidFill>
                            <a:srgbClr val="009900"/>
                          </a:solidFill>
                          <a:latin typeface="Lucida Console" panose="020B0609040504020204" pitchFamily="49" charset="0"/>
                        </a:rPr>
                        <a:t>x31</a:t>
                      </a:r>
                      <a:r>
                        <a:rPr lang="en-AU" altLang="en-US" sz="16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AU" altLang="en-US" sz="1600" dirty="0">
                          <a:solidFill>
                            <a:schemeClr val="hlink"/>
                          </a:solidFill>
                          <a:latin typeface="Lucida Console" panose="020B0609040504020204" pitchFamily="49" charset="0"/>
                        </a:rPr>
                        <a:t>x31</a:t>
                      </a:r>
                      <a:r>
                        <a:rPr lang="en-AU" altLang="en-US" sz="1600" dirty="0">
                          <a:latin typeface="Lucida Console" panose="020B0609040504020204" pitchFamily="49" charset="0"/>
                        </a:rPr>
                        <a:t>,x21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AU" altLang="en-US" sz="1600" dirty="0" err="1">
                          <a:latin typeface="Lucida Console" panose="020B0609040504020204" pitchFamily="49" charset="0"/>
                        </a:rPr>
                        <a:t>blt</a:t>
                      </a:r>
                      <a:r>
                        <a:rPr lang="en-AU" altLang="en-US" sz="1600" dirty="0">
                          <a:latin typeface="Lucida Console" panose="020B0609040504020204" pitchFamily="49" charset="0"/>
                        </a:rPr>
                        <a:t>  x22,</a:t>
                      </a:r>
                      <a:r>
                        <a:rPr lang="en-AU" altLang="en-US" sz="1600" dirty="0">
                          <a:solidFill>
                            <a:srgbClr val="A47B38"/>
                          </a:solidFill>
                          <a:latin typeface="Lucida Console" panose="020B0609040504020204" pitchFamily="49" charset="0"/>
                        </a:rPr>
                        <a:t>x20</a:t>
                      </a:r>
                      <a:r>
                        <a:rPr lang="en-AU" altLang="en-US" sz="16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,Loop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sd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x31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(x20)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0438" name="Rectangle 37">
            <a:extLst>
              <a:ext uri="{FF2B5EF4-FFF2-40B4-BE49-F238E27FC236}">
                <a16:creationId xmlns:a16="http://schemas.microsoft.com/office/drawing/2014/main" id="{D437EA91-98F4-4635-B2A2-3A6E8959F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5589588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/>
              <a:t>IPC = 5/4 = 1.25 (c.f. peak IPC = 2)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Footer Placeholder 3">
            <a:extLst>
              <a:ext uri="{FF2B5EF4-FFF2-40B4-BE49-F238E27FC236}">
                <a16:creationId xmlns:a16="http://schemas.microsoft.com/office/drawing/2014/main" id="{4F6CA550-BD89-48DC-8C50-D51CF53000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EC1EBB03-020B-498D-8793-889286F2E8F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AU" altLang="en-US" sz="1400"/>
          </a:p>
        </p:txBody>
      </p:sp>
      <p:sp>
        <p:nvSpPr>
          <p:cNvPr id="232451" name="Rectangle 2">
            <a:extLst>
              <a:ext uri="{FF2B5EF4-FFF2-40B4-BE49-F238E27FC236}">
                <a16:creationId xmlns:a16="http://schemas.microsoft.com/office/drawing/2014/main" id="{D2B96A8D-07EF-4ED5-A3C1-6F6991837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Loop Unrolling</a:t>
            </a:r>
            <a:endParaRPr lang="en-AU" altLang="en-US"/>
          </a:p>
        </p:txBody>
      </p:sp>
      <p:sp>
        <p:nvSpPr>
          <p:cNvPr id="232452" name="Rectangle 3">
            <a:extLst>
              <a:ext uri="{FF2B5EF4-FFF2-40B4-BE49-F238E27FC236}">
                <a16:creationId xmlns:a16="http://schemas.microsoft.com/office/drawing/2014/main" id="{A09DFB36-D691-4C8F-A810-54EB3703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Replicate loop body to expose more parallelism</a:t>
            </a:r>
          </a:p>
          <a:p>
            <a:pPr lvl="1" eaLnBrk="1" hangingPunct="1"/>
            <a:r>
              <a:rPr lang="en-US" altLang="en-US"/>
              <a:t>Reduces loop-control overhead</a:t>
            </a:r>
          </a:p>
          <a:p>
            <a:pPr eaLnBrk="1" hangingPunct="1"/>
            <a:r>
              <a:rPr lang="en-US" altLang="en-US"/>
              <a:t>Use different registers per replication</a:t>
            </a:r>
          </a:p>
          <a:p>
            <a:pPr lvl="1" eaLnBrk="1" hangingPunct="1"/>
            <a:r>
              <a:rPr lang="en-US" altLang="en-US"/>
              <a:t>Called “register renaming”</a:t>
            </a:r>
            <a:endParaRPr lang="en-AU" altLang="en-US"/>
          </a:p>
          <a:p>
            <a:pPr lvl="1" eaLnBrk="1" hangingPunct="1"/>
            <a:r>
              <a:rPr lang="en-US" altLang="en-US"/>
              <a:t>Avoid loop-carried “anti-dependencies”</a:t>
            </a:r>
          </a:p>
          <a:p>
            <a:pPr lvl="2" eaLnBrk="1" hangingPunct="1"/>
            <a:r>
              <a:rPr lang="en-US" altLang="en-US"/>
              <a:t>Store followed by a load of the same register</a:t>
            </a:r>
          </a:p>
          <a:p>
            <a:pPr lvl="2" eaLnBrk="1" hangingPunct="1"/>
            <a:r>
              <a:rPr lang="en-US" altLang="en-US"/>
              <a:t>Aka “name dependence”</a:t>
            </a:r>
            <a:r>
              <a:rPr lang="en-US" altLang="en-US"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en-US" altLang="en-US"/>
              <a:t>Reuse of a register name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Footer Placeholder 3">
            <a:extLst>
              <a:ext uri="{FF2B5EF4-FFF2-40B4-BE49-F238E27FC236}">
                <a16:creationId xmlns:a16="http://schemas.microsoft.com/office/drawing/2014/main" id="{0D552BF2-702A-4087-852A-189FF71CEA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3BB2BA68-9AD9-4A9A-A1A7-189F2B8A878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AU" altLang="en-US" sz="1400"/>
          </a:p>
        </p:txBody>
      </p:sp>
      <p:sp>
        <p:nvSpPr>
          <p:cNvPr id="234499" name="Rectangle 2">
            <a:extLst>
              <a:ext uri="{FF2B5EF4-FFF2-40B4-BE49-F238E27FC236}">
                <a16:creationId xmlns:a16="http://schemas.microsoft.com/office/drawing/2014/main" id="{FEC98DD0-A8DA-4CE7-8D9E-195CCBC98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Loop Unrolling Example</a:t>
            </a:r>
            <a:endParaRPr lang="en-AU" altLang="en-US"/>
          </a:p>
        </p:txBody>
      </p:sp>
      <p:sp>
        <p:nvSpPr>
          <p:cNvPr id="234500" name="Rectangle 3">
            <a:extLst>
              <a:ext uri="{FF2B5EF4-FFF2-40B4-BE49-F238E27FC236}">
                <a16:creationId xmlns:a16="http://schemas.microsoft.com/office/drawing/2014/main" id="{E1203210-8DA8-4CBF-928F-823DA42E2E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en-US" sz="2800"/>
              <a:t>IPC = 14/8 = 1.75</a:t>
            </a:r>
          </a:p>
          <a:p>
            <a:pPr lvl="1" eaLnBrk="1" hangingPunct="1"/>
            <a:r>
              <a:rPr lang="en-US" altLang="en-US" sz="2400"/>
              <a:t>Closer to 2, but at cost of registers and code size</a:t>
            </a:r>
            <a:endParaRPr lang="en-AU" altLang="en-US" sz="2400"/>
          </a:p>
        </p:txBody>
      </p:sp>
      <p:graphicFrame>
        <p:nvGraphicFramePr>
          <p:cNvPr id="503867" name="Group 59">
            <a:extLst>
              <a:ext uri="{FF2B5EF4-FFF2-40B4-BE49-F238E27FC236}">
                <a16:creationId xmlns:a16="http://schemas.microsoft.com/office/drawing/2014/main" id="{4FE845D0-5A3E-4A9F-91D3-D5BA5D74E476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557338"/>
          <a:ext cx="7272338" cy="3017837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x20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x20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,-32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ld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28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0(x20)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ld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lang="en-AU" sz="1600" kern="1200" dirty="0">
                          <a:solidFill>
                            <a:srgbClr val="A47B38"/>
                          </a:solidFill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x29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itchFamily="49" charset="0"/>
                        </a:rPr>
                        <a:t>24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(x20)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 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x28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x28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,x21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ld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x30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itchFamily="49" charset="0"/>
                        </a:rPr>
                        <a:t>16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(x20)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 </a:t>
                      </a:r>
                      <a:r>
                        <a:rPr lang="en-AU" sz="1600" kern="1200" dirty="0">
                          <a:solidFill>
                            <a:srgbClr val="A47B38"/>
                          </a:solidFill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x29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</a:t>
                      </a:r>
                      <a:r>
                        <a:rPr lang="en-AU" sz="1600" kern="1200" dirty="0">
                          <a:solidFill>
                            <a:srgbClr val="A47B38"/>
                          </a:solidFill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x29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,x21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ld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Lucida Console" pitchFamily="49" charset="0"/>
                        </a:rPr>
                        <a:t>x31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(x20)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x30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x30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,x21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sd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x28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itchFamily="49" charset="0"/>
                        </a:rPr>
                        <a:t>32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(x20)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5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Lucida Console" pitchFamily="49" charset="0"/>
                        </a:rPr>
                        <a:t>x31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x31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,x21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sd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lang="en-AU" sz="1600" kern="1200" dirty="0">
                          <a:solidFill>
                            <a:srgbClr val="A47B38"/>
                          </a:solidFill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x29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itchFamily="49" charset="0"/>
                        </a:rPr>
                        <a:t>24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(x20)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sd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x30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itchFamily="49" charset="0"/>
                        </a:rPr>
                        <a:t>16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(x20)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blt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</a:t>
                      </a:r>
                      <a:r>
                        <a:rPr kumimoji="0" 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x22,x20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,L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sd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kumimoji="0" lang="en-AU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Lucida Console" pitchFamily="49" charset="0"/>
                          <a:ea typeface="+mn-ea"/>
                          <a:cs typeface="+mn-cs"/>
                        </a:rPr>
                        <a:t>x31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(x20)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Footer Placeholder 3">
            <a:extLst>
              <a:ext uri="{FF2B5EF4-FFF2-40B4-BE49-F238E27FC236}">
                <a16:creationId xmlns:a16="http://schemas.microsoft.com/office/drawing/2014/main" id="{D60EEB45-4C7C-40E1-920C-871908441B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A097CD9-4D42-453E-8FD5-E18EE29EAD4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AU" altLang="en-US" sz="1400"/>
          </a:p>
        </p:txBody>
      </p:sp>
      <p:sp>
        <p:nvSpPr>
          <p:cNvPr id="236547" name="Rectangle 2">
            <a:extLst>
              <a:ext uri="{FF2B5EF4-FFF2-40B4-BE49-F238E27FC236}">
                <a16:creationId xmlns:a16="http://schemas.microsoft.com/office/drawing/2014/main" id="{9CC0A41B-0672-4D08-9ECE-88C6597768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Dynamic Multiple Issue</a:t>
            </a:r>
            <a:endParaRPr lang="en-AU" altLang="en-US"/>
          </a:p>
        </p:txBody>
      </p:sp>
      <p:sp>
        <p:nvSpPr>
          <p:cNvPr id="236548" name="Rectangle 3">
            <a:extLst>
              <a:ext uri="{FF2B5EF4-FFF2-40B4-BE49-F238E27FC236}">
                <a16:creationId xmlns:a16="http://schemas.microsoft.com/office/drawing/2014/main" id="{C86223E4-7388-4A32-8883-EDD371CE0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“Superscalar” processors</a:t>
            </a:r>
          </a:p>
          <a:p>
            <a:pPr eaLnBrk="1" hangingPunct="1"/>
            <a:r>
              <a:rPr lang="en-US" altLang="en-US"/>
              <a:t>CPU decides whether to issue 0, 1, 2, … each cycle</a:t>
            </a:r>
          </a:p>
          <a:p>
            <a:pPr lvl="1" eaLnBrk="1" hangingPunct="1"/>
            <a:r>
              <a:rPr lang="en-US" altLang="en-US"/>
              <a:t>Avoiding structural and data hazards</a:t>
            </a:r>
          </a:p>
          <a:p>
            <a:pPr eaLnBrk="1" hangingPunct="1"/>
            <a:r>
              <a:rPr lang="en-US" altLang="en-US"/>
              <a:t>Avoids the need for compiler scheduling</a:t>
            </a:r>
          </a:p>
          <a:p>
            <a:pPr lvl="1" eaLnBrk="1" hangingPunct="1"/>
            <a:r>
              <a:rPr lang="en-US" altLang="en-US"/>
              <a:t>Though it may still help</a:t>
            </a:r>
          </a:p>
          <a:p>
            <a:pPr lvl="1" eaLnBrk="1" hangingPunct="1"/>
            <a:r>
              <a:rPr lang="en-US" altLang="en-US"/>
              <a:t>Code semantics ensured by the CPU</a:t>
            </a:r>
            <a:endParaRPr lang="en-AU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Footer Placeholder 3">
            <a:extLst>
              <a:ext uri="{FF2B5EF4-FFF2-40B4-BE49-F238E27FC236}">
                <a16:creationId xmlns:a16="http://schemas.microsoft.com/office/drawing/2014/main" id="{471FEA8D-BC1A-43E0-A979-2EF93A04CD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A597B47C-81CA-4FFA-9544-03F4FAA379B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AU" altLang="en-US" sz="1400"/>
          </a:p>
        </p:txBody>
      </p:sp>
      <p:sp>
        <p:nvSpPr>
          <p:cNvPr id="238595" name="Rectangle 2">
            <a:extLst>
              <a:ext uri="{FF2B5EF4-FFF2-40B4-BE49-F238E27FC236}">
                <a16:creationId xmlns:a16="http://schemas.microsoft.com/office/drawing/2014/main" id="{5574F3EF-F87A-45F1-AA3C-FBC4F472E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Dynamic Pipeline Scheduling</a:t>
            </a:r>
            <a:endParaRPr lang="en-AU" altLang="en-US"/>
          </a:p>
        </p:txBody>
      </p:sp>
      <p:sp>
        <p:nvSpPr>
          <p:cNvPr id="238596" name="Rectangle 3">
            <a:extLst>
              <a:ext uri="{FF2B5EF4-FFF2-40B4-BE49-F238E27FC236}">
                <a16:creationId xmlns:a16="http://schemas.microsoft.com/office/drawing/2014/main" id="{747C63AD-8F93-4FDA-8A7F-211F094DAA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Allow the CPU to execute instructions out of order to avoid stalls</a:t>
            </a:r>
          </a:p>
          <a:p>
            <a:pPr lvl="1" eaLnBrk="1" hangingPunct="1"/>
            <a:r>
              <a:rPr lang="en-US" altLang="en-US"/>
              <a:t>But commit result to registers in order</a:t>
            </a:r>
          </a:p>
          <a:p>
            <a:pPr eaLnBrk="1" hangingPunct="1"/>
            <a:r>
              <a:rPr lang="en-US" altLang="en-US"/>
              <a:t>Example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fr-FR" altLang="en-US">
                <a:latin typeface="Lucida Console" panose="020B0609040504020204" pitchFamily="49" charset="0"/>
              </a:rPr>
              <a:t>ld   </a:t>
            </a:r>
            <a:r>
              <a:rPr lang="fr-FR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x31</a:t>
            </a:r>
            <a:r>
              <a:rPr lang="fr-FR" altLang="en-US">
                <a:latin typeface="Lucida Console" panose="020B0609040504020204" pitchFamily="49" charset="0"/>
              </a:rPr>
              <a:t>,20(x21)</a:t>
            </a:r>
            <a:br>
              <a:rPr lang="fr-FR" altLang="en-US">
                <a:latin typeface="Lucida Console" panose="020B0609040504020204" pitchFamily="49" charset="0"/>
              </a:rPr>
            </a:br>
            <a:r>
              <a:rPr lang="fr-FR" altLang="en-US">
                <a:latin typeface="Lucida Console" panose="020B0609040504020204" pitchFamily="49" charset="0"/>
              </a:rPr>
              <a:t>add  x1,</a:t>
            </a:r>
            <a:r>
              <a:rPr lang="fr-FR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x31</a:t>
            </a:r>
            <a:r>
              <a:rPr lang="fr-FR" altLang="en-US">
                <a:latin typeface="Lucida Console" panose="020B0609040504020204" pitchFamily="49" charset="0"/>
              </a:rPr>
              <a:t>,x2</a:t>
            </a:r>
            <a:br>
              <a:rPr lang="fr-FR" altLang="en-US">
                <a:latin typeface="Lucida Console" panose="020B0609040504020204" pitchFamily="49" charset="0"/>
              </a:rPr>
            </a:br>
            <a:r>
              <a:rPr lang="fr-FR" altLang="en-US">
                <a:latin typeface="Lucida Console" panose="020B0609040504020204" pitchFamily="49" charset="0"/>
              </a:rPr>
              <a:t>sub  x23,x23,x3</a:t>
            </a:r>
            <a:br>
              <a:rPr lang="fr-FR" altLang="en-US">
                <a:latin typeface="Lucida Console" panose="020B0609040504020204" pitchFamily="49" charset="0"/>
              </a:rPr>
            </a:br>
            <a:r>
              <a:rPr lang="fr-FR" altLang="en-US">
                <a:latin typeface="Lucida Console" panose="020B0609040504020204" pitchFamily="49" charset="0"/>
              </a:rPr>
              <a:t>andi x5,x23,20</a:t>
            </a:r>
          </a:p>
          <a:p>
            <a:pPr lvl="1" eaLnBrk="1" hangingPunct="1"/>
            <a:r>
              <a:rPr lang="en-US" altLang="en-US"/>
              <a:t>Can start </a:t>
            </a:r>
            <a:r>
              <a:rPr lang="en-US" altLang="en-US">
                <a:latin typeface="Lucida Console" panose="020B0609040504020204" pitchFamily="49" charset="0"/>
              </a:rPr>
              <a:t>sub</a:t>
            </a:r>
            <a:r>
              <a:rPr lang="en-US" altLang="en-US"/>
              <a:t> while </a:t>
            </a:r>
            <a:r>
              <a:rPr lang="en-US" altLang="en-US">
                <a:latin typeface="Lucida Console" panose="020B0609040504020204" pitchFamily="49" charset="0"/>
              </a:rPr>
              <a:t>add </a:t>
            </a:r>
            <a:r>
              <a:rPr lang="en-US" altLang="en-US"/>
              <a:t>is waiting for ld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Footer Placeholder 2">
            <a:extLst>
              <a:ext uri="{FF2B5EF4-FFF2-40B4-BE49-F238E27FC236}">
                <a16:creationId xmlns:a16="http://schemas.microsoft.com/office/drawing/2014/main" id="{40AC6C52-0465-46B9-AE08-5BE48B852F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DA97DC2-9099-429D-BD90-9E681F5ED9E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AU" altLang="en-US" sz="1400"/>
          </a:p>
        </p:txBody>
      </p:sp>
      <p:sp>
        <p:nvSpPr>
          <p:cNvPr id="240643" name="Freeform 9">
            <a:extLst>
              <a:ext uri="{FF2B5EF4-FFF2-40B4-BE49-F238E27FC236}">
                <a16:creationId xmlns:a16="http://schemas.microsoft.com/office/drawing/2014/main" id="{C2F70E59-06E1-4BBD-A86D-3D1A35BC521A}"/>
              </a:ext>
            </a:extLst>
          </p:cNvPr>
          <p:cNvSpPr>
            <a:spLocks/>
          </p:cNvSpPr>
          <p:nvPr/>
        </p:nvSpPr>
        <p:spPr bwMode="auto">
          <a:xfrm>
            <a:off x="5295900" y="3194050"/>
            <a:ext cx="1065213" cy="1362075"/>
          </a:xfrm>
          <a:custGeom>
            <a:avLst/>
            <a:gdLst>
              <a:gd name="T0" fmla="*/ 0 w 671"/>
              <a:gd name="T1" fmla="*/ 2147483646 h 858"/>
              <a:gd name="T2" fmla="*/ 2147483646 w 671"/>
              <a:gd name="T3" fmla="*/ 2147483646 h 858"/>
              <a:gd name="T4" fmla="*/ 2147483646 w 671"/>
              <a:gd name="T5" fmla="*/ 2147483646 h 858"/>
              <a:gd name="T6" fmla="*/ 2147483646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  <a:gd name="T12" fmla="*/ 0 w 671"/>
              <a:gd name="T13" fmla="*/ 0 h 858"/>
              <a:gd name="T14" fmla="*/ 671 w 671"/>
              <a:gd name="T15" fmla="*/ 858 h 8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644" name="Freeform 13">
            <a:extLst>
              <a:ext uri="{FF2B5EF4-FFF2-40B4-BE49-F238E27FC236}">
                <a16:creationId xmlns:a16="http://schemas.microsoft.com/office/drawing/2014/main" id="{7F791FAE-A88B-4C3A-8C38-644AFE59EE3B}"/>
              </a:ext>
            </a:extLst>
          </p:cNvPr>
          <p:cNvSpPr>
            <a:spLocks/>
          </p:cNvSpPr>
          <p:nvPr/>
        </p:nvSpPr>
        <p:spPr bwMode="auto">
          <a:xfrm>
            <a:off x="4257675" y="3041650"/>
            <a:ext cx="2459038" cy="2152650"/>
          </a:xfrm>
          <a:custGeom>
            <a:avLst/>
            <a:gdLst>
              <a:gd name="T0" fmla="*/ 0 w 1549"/>
              <a:gd name="T1" fmla="*/ 2147483646 h 1356"/>
              <a:gd name="T2" fmla="*/ 2147483646 w 1549"/>
              <a:gd name="T3" fmla="*/ 2147483646 h 1356"/>
              <a:gd name="T4" fmla="*/ 2147483646 w 1549"/>
              <a:gd name="T5" fmla="*/ 2147483646 h 1356"/>
              <a:gd name="T6" fmla="*/ 2147483646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  <a:gd name="T12" fmla="*/ 0 w 1549"/>
              <a:gd name="T13" fmla="*/ 0 h 1356"/>
              <a:gd name="T14" fmla="*/ 1549 w 1549"/>
              <a:gd name="T15" fmla="*/ 1356 h 13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645" name="Rectangle 14">
            <a:extLst>
              <a:ext uri="{FF2B5EF4-FFF2-40B4-BE49-F238E27FC236}">
                <a16:creationId xmlns:a16="http://schemas.microsoft.com/office/drawing/2014/main" id="{957EF2B5-4237-4C2D-A90D-CC5C3CFF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240646" name="Rectangle 2">
            <a:extLst>
              <a:ext uri="{FF2B5EF4-FFF2-40B4-BE49-F238E27FC236}">
                <a16:creationId xmlns:a16="http://schemas.microsoft.com/office/drawing/2014/main" id="{485F8F9A-41BA-4626-AD82-9741403A6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Dynamically Scheduled CPU</a:t>
            </a:r>
            <a:endParaRPr lang="en-AU" altLang="en-US"/>
          </a:p>
        </p:txBody>
      </p:sp>
      <p:pic>
        <p:nvPicPr>
          <p:cNvPr id="240647" name="Picture 4" descr="f04-72-P374493">
            <a:extLst>
              <a:ext uri="{FF2B5EF4-FFF2-40B4-BE49-F238E27FC236}">
                <a16:creationId xmlns:a16="http://schemas.microsoft.com/office/drawing/2014/main" id="{24B97786-B506-4A81-A2FE-815D6830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8" name="AutoShape 11">
            <a:extLst>
              <a:ext uri="{FF2B5EF4-FFF2-40B4-BE49-F238E27FC236}">
                <a16:creationId xmlns:a16="http://schemas.microsoft.com/office/drawing/2014/main" id="{91E5B4E9-92A7-4823-A82F-EB35EC7C4CD1}"/>
              </a:ext>
            </a:extLst>
          </p:cNvPr>
          <p:cNvSpPr>
            <a:spLocks/>
          </p:cNvSpPr>
          <p:nvPr/>
        </p:nvSpPr>
        <p:spPr bwMode="auto">
          <a:xfrm>
            <a:off x="7235825" y="4292600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Results also sent to any waiting reservation stations</a:t>
            </a:r>
          </a:p>
        </p:txBody>
      </p:sp>
      <p:sp>
        <p:nvSpPr>
          <p:cNvPr id="240649" name="AutoShape 12">
            <a:extLst>
              <a:ext uri="{FF2B5EF4-FFF2-40B4-BE49-F238E27FC236}">
                <a16:creationId xmlns:a16="http://schemas.microsoft.com/office/drawing/2014/main" id="{9F779ABB-7EAB-400A-B54B-FF3827028F9B}"/>
              </a:ext>
            </a:extLst>
          </p:cNvPr>
          <p:cNvSpPr>
            <a:spLocks/>
          </p:cNvSpPr>
          <p:nvPr/>
        </p:nvSpPr>
        <p:spPr bwMode="auto">
          <a:xfrm>
            <a:off x="323850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Reorders buffer for register writes</a:t>
            </a:r>
          </a:p>
        </p:txBody>
      </p:sp>
      <p:sp>
        <p:nvSpPr>
          <p:cNvPr id="240650" name="AutoShape 15">
            <a:extLst>
              <a:ext uri="{FF2B5EF4-FFF2-40B4-BE49-F238E27FC236}">
                <a16:creationId xmlns:a16="http://schemas.microsoft.com/office/drawing/2014/main" id="{0AD8AB56-BA27-40B1-9646-4C841EB60B6F}"/>
              </a:ext>
            </a:extLst>
          </p:cNvPr>
          <p:cNvSpPr>
            <a:spLocks/>
          </p:cNvSpPr>
          <p:nvPr/>
        </p:nvSpPr>
        <p:spPr bwMode="auto">
          <a:xfrm>
            <a:off x="5003800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Can supply operands for issued instructions</a:t>
            </a:r>
          </a:p>
        </p:txBody>
      </p:sp>
      <p:sp>
        <p:nvSpPr>
          <p:cNvPr id="240651" name="AutoShape 16">
            <a:extLst>
              <a:ext uri="{FF2B5EF4-FFF2-40B4-BE49-F238E27FC236}">
                <a16:creationId xmlns:a16="http://schemas.microsoft.com/office/drawing/2014/main" id="{60F7D946-9140-4975-B9FB-EEFB93C7157F}"/>
              </a:ext>
            </a:extLst>
          </p:cNvPr>
          <p:cNvSpPr>
            <a:spLocks/>
          </p:cNvSpPr>
          <p:nvPr/>
        </p:nvSpPr>
        <p:spPr bwMode="auto">
          <a:xfrm>
            <a:off x="7235825" y="1268413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Preserves dependencies</a:t>
            </a:r>
          </a:p>
        </p:txBody>
      </p:sp>
      <p:sp>
        <p:nvSpPr>
          <p:cNvPr id="240652" name="AutoShape 17">
            <a:extLst>
              <a:ext uri="{FF2B5EF4-FFF2-40B4-BE49-F238E27FC236}">
                <a16:creationId xmlns:a16="http://schemas.microsoft.com/office/drawing/2014/main" id="{BE708A58-2E49-44AD-BF08-F1AEA503639C}"/>
              </a:ext>
            </a:extLst>
          </p:cNvPr>
          <p:cNvSpPr>
            <a:spLocks/>
          </p:cNvSpPr>
          <p:nvPr/>
        </p:nvSpPr>
        <p:spPr bwMode="auto">
          <a:xfrm>
            <a:off x="7235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Hold pending operands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Footer Placeholder 3">
            <a:extLst>
              <a:ext uri="{FF2B5EF4-FFF2-40B4-BE49-F238E27FC236}">
                <a16:creationId xmlns:a16="http://schemas.microsoft.com/office/drawing/2014/main" id="{C9A98673-59BA-4D08-A59C-B38A8C403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A452CA95-3265-4128-BF6B-6DB426EB692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AU" altLang="en-US" sz="1400"/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54707661-E906-45C2-823C-CE47D0FC1B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Register Renaming</a:t>
            </a:r>
            <a:endParaRPr lang="en-AU" altLang="en-US"/>
          </a:p>
        </p:txBody>
      </p:sp>
      <p:sp>
        <p:nvSpPr>
          <p:cNvPr id="242692" name="Rectangle 3">
            <a:extLst>
              <a:ext uri="{FF2B5EF4-FFF2-40B4-BE49-F238E27FC236}">
                <a16:creationId xmlns:a16="http://schemas.microsoft.com/office/drawing/2014/main" id="{60C0D4BE-6A4F-41FA-AF34-813117BFD3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Reservation stations and reorder buffer effectively provide register renaming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On instruction issue to reservation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If operand is available in register file or reorder buffer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Copied to reservation station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No longer required in the register; can be overwritten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If operand is not yet available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It will be provided to the reservation station by a function unit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Register update may not be required</a:t>
            </a:r>
            <a:endParaRPr lang="en-AU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Footer Placeholder 3">
            <a:extLst>
              <a:ext uri="{FF2B5EF4-FFF2-40B4-BE49-F238E27FC236}">
                <a16:creationId xmlns:a16="http://schemas.microsoft.com/office/drawing/2014/main" id="{BECC7B1C-549F-4601-B9FC-A4349DC418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D41DAD8A-F4CC-4B27-B340-CEFD4E73CD1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AU" altLang="en-US" sz="1400"/>
          </a:p>
        </p:txBody>
      </p:sp>
      <p:sp>
        <p:nvSpPr>
          <p:cNvPr id="244739" name="Rectangle 4">
            <a:extLst>
              <a:ext uri="{FF2B5EF4-FFF2-40B4-BE49-F238E27FC236}">
                <a16:creationId xmlns:a16="http://schemas.microsoft.com/office/drawing/2014/main" id="{D1B7073E-E775-484B-9EB4-AC7357147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Speculation</a:t>
            </a:r>
            <a:endParaRPr lang="en-AU" altLang="en-US"/>
          </a:p>
        </p:txBody>
      </p:sp>
      <p:sp>
        <p:nvSpPr>
          <p:cNvPr id="244740" name="Rectangle 5">
            <a:extLst>
              <a:ext uri="{FF2B5EF4-FFF2-40B4-BE49-F238E27FC236}">
                <a16:creationId xmlns:a16="http://schemas.microsoft.com/office/drawing/2014/main" id="{D97C72C0-8F2B-415E-AFC1-01A44ACE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Predict branch and continue issuing</a:t>
            </a:r>
          </a:p>
          <a:p>
            <a:pPr lvl="1" eaLnBrk="1" hangingPunct="1"/>
            <a:r>
              <a:rPr lang="en-US" altLang="en-US"/>
              <a:t>Don’t commit until branch outcome determined</a:t>
            </a:r>
          </a:p>
          <a:p>
            <a:pPr eaLnBrk="1" hangingPunct="1"/>
            <a:r>
              <a:rPr lang="en-US" altLang="en-US"/>
              <a:t>Load speculation</a:t>
            </a:r>
          </a:p>
          <a:p>
            <a:pPr lvl="1" eaLnBrk="1" hangingPunct="1"/>
            <a:r>
              <a:rPr lang="en-US" altLang="en-US"/>
              <a:t>Avoid load and cache miss delay</a:t>
            </a:r>
          </a:p>
          <a:p>
            <a:pPr lvl="2" eaLnBrk="1" hangingPunct="1"/>
            <a:r>
              <a:rPr lang="en-US" altLang="en-US"/>
              <a:t>Predict the effective address</a:t>
            </a:r>
          </a:p>
          <a:p>
            <a:pPr lvl="2" eaLnBrk="1" hangingPunct="1"/>
            <a:r>
              <a:rPr lang="en-US" altLang="en-US"/>
              <a:t>Predict loaded value</a:t>
            </a:r>
          </a:p>
          <a:p>
            <a:pPr lvl="2" eaLnBrk="1" hangingPunct="1"/>
            <a:r>
              <a:rPr lang="en-US" altLang="en-US"/>
              <a:t>Load before completing outstanding stores</a:t>
            </a:r>
          </a:p>
          <a:p>
            <a:pPr lvl="2" eaLnBrk="1" hangingPunct="1"/>
            <a:r>
              <a:rPr lang="en-US" altLang="en-US"/>
              <a:t>Bypass stored values to load unit</a:t>
            </a:r>
          </a:p>
          <a:p>
            <a:pPr lvl="1" eaLnBrk="1" hangingPunct="1"/>
            <a:r>
              <a:rPr lang="en-US" altLang="en-US"/>
              <a:t>Don’t commit load until speculation cleared</a:t>
            </a:r>
            <a:endParaRPr lang="en-AU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Footer Placeholder 3">
            <a:extLst>
              <a:ext uri="{FF2B5EF4-FFF2-40B4-BE49-F238E27FC236}">
                <a16:creationId xmlns:a16="http://schemas.microsoft.com/office/drawing/2014/main" id="{08AB400F-C5B2-47B2-A795-943DA84278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8181B39C-8311-44CB-983A-0421F231565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AU" altLang="en-US" sz="1400"/>
          </a:p>
        </p:txBody>
      </p:sp>
      <p:sp>
        <p:nvSpPr>
          <p:cNvPr id="246787" name="Rectangle 2">
            <a:extLst>
              <a:ext uri="{FF2B5EF4-FFF2-40B4-BE49-F238E27FC236}">
                <a16:creationId xmlns:a16="http://schemas.microsoft.com/office/drawing/2014/main" id="{A05CBF3D-D8B5-461A-B12E-B41A60D6A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Why Do Dynamic Scheduling?</a:t>
            </a:r>
            <a:endParaRPr lang="en-AU" altLang="en-US"/>
          </a:p>
        </p:txBody>
      </p:sp>
      <p:sp>
        <p:nvSpPr>
          <p:cNvPr id="246788" name="Rectangle 3">
            <a:extLst>
              <a:ext uri="{FF2B5EF4-FFF2-40B4-BE49-F238E27FC236}">
                <a16:creationId xmlns:a16="http://schemas.microsoft.com/office/drawing/2014/main" id="{52753855-B198-41E1-ADDF-F250B82049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Why not just let the compiler schedule code?</a:t>
            </a:r>
          </a:p>
          <a:p>
            <a:pPr eaLnBrk="1" hangingPunct="1"/>
            <a:r>
              <a:rPr lang="en-US" altLang="en-US"/>
              <a:t>Not all stalls are predicable</a:t>
            </a:r>
          </a:p>
          <a:p>
            <a:pPr lvl="1" eaLnBrk="1" hangingPunct="1"/>
            <a:r>
              <a:rPr lang="en-US" altLang="en-US"/>
              <a:t>e.g., cache misses</a:t>
            </a:r>
          </a:p>
          <a:p>
            <a:pPr eaLnBrk="1" hangingPunct="1"/>
            <a:r>
              <a:rPr lang="en-US" altLang="en-US"/>
              <a:t>Can’t always schedule around branches</a:t>
            </a:r>
          </a:p>
          <a:p>
            <a:pPr lvl="1" eaLnBrk="1" hangingPunct="1"/>
            <a:r>
              <a:rPr lang="en-US" altLang="en-US"/>
              <a:t>Branch outcome is dynamically determined</a:t>
            </a:r>
          </a:p>
          <a:p>
            <a:pPr eaLnBrk="1" hangingPunct="1"/>
            <a:r>
              <a:rPr lang="en-US" altLang="en-US"/>
              <a:t>Different implementations of an ISA have different latencies and hazards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>
            <a:extLst>
              <a:ext uri="{FF2B5EF4-FFF2-40B4-BE49-F238E27FC236}">
                <a16:creationId xmlns:a16="http://schemas.microsoft.com/office/drawing/2014/main" id="{2CE90033-6A21-42EC-A8FF-36AE29D941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37912D1-1A1F-4785-A2BB-14EC94829B6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en-US" sz="14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6B4972BF-EB44-490E-B562-F173A53A5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Building a Datapath</a:t>
            </a:r>
            <a:endParaRPr lang="en-AU" altLang="en-US"/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A79D2F85-5A9D-470F-A4F0-C4670B1FE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Datapath</a:t>
            </a:r>
          </a:p>
          <a:p>
            <a:pPr lvl="1" eaLnBrk="1" hangingPunct="1"/>
            <a:r>
              <a:rPr lang="en-US" altLang="en-US"/>
              <a:t>Elements that process data and addresses</a:t>
            </a:r>
            <a:br>
              <a:rPr lang="en-US" altLang="en-US"/>
            </a:br>
            <a:r>
              <a:rPr lang="en-US" altLang="en-US"/>
              <a:t>in the CPU</a:t>
            </a:r>
          </a:p>
          <a:p>
            <a:pPr lvl="2" eaLnBrk="1" hangingPunct="1"/>
            <a:r>
              <a:rPr lang="en-US" altLang="en-US"/>
              <a:t>Registers, ALUs, mux’s, memories, …</a:t>
            </a:r>
          </a:p>
          <a:p>
            <a:pPr eaLnBrk="1" hangingPunct="1"/>
            <a:r>
              <a:rPr lang="en-US" altLang="en-US"/>
              <a:t>We will build a RISC-V datapath incrementally</a:t>
            </a:r>
          </a:p>
          <a:p>
            <a:pPr lvl="1" eaLnBrk="1" hangingPunct="1"/>
            <a:r>
              <a:rPr lang="en-US" altLang="en-US"/>
              <a:t>Refining the overview design</a:t>
            </a:r>
            <a:endParaRPr lang="en-AU" altLang="en-US"/>
          </a:p>
        </p:txBody>
      </p:sp>
      <p:sp>
        <p:nvSpPr>
          <p:cNvPr id="27653" name="Text Box 4">
            <a:extLst>
              <a:ext uri="{FF2B5EF4-FFF2-40B4-BE49-F238E27FC236}">
                <a16:creationId xmlns:a16="http://schemas.microsoft.com/office/drawing/2014/main" id="{F78EF21B-F786-403E-8B32-C054EB46FF3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§4.3 Building a Datapath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Footer Placeholder 3">
            <a:extLst>
              <a:ext uri="{FF2B5EF4-FFF2-40B4-BE49-F238E27FC236}">
                <a16:creationId xmlns:a16="http://schemas.microsoft.com/office/drawing/2014/main" id="{BF9F5458-DEB4-4CB4-BAC5-5F8FABE54E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35400D6E-EF1F-40AC-A69C-1E2FE15E9DB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AU" altLang="en-US" sz="1400"/>
          </a:p>
        </p:txBody>
      </p:sp>
      <p:sp>
        <p:nvSpPr>
          <p:cNvPr id="248835" name="Rectangle 2">
            <a:extLst>
              <a:ext uri="{FF2B5EF4-FFF2-40B4-BE49-F238E27FC236}">
                <a16:creationId xmlns:a16="http://schemas.microsoft.com/office/drawing/2014/main" id="{9E4C30BC-FDA1-4FEE-A2B9-97802E6531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Does Multiple Issue Work?</a:t>
            </a:r>
            <a:endParaRPr lang="en-AU" altLang="en-US"/>
          </a:p>
        </p:txBody>
      </p:sp>
      <p:sp>
        <p:nvSpPr>
          <p:cNvPr id="248836" name="Rectangle 3">
            <a:extLst>
              <a:ext uri="{FF2B5EF4-FFF2-40B4-BE49-F238E27FC236}">
                <a16:creationId xmlns:a16="http://schemas.microsoft.com/office/drawing/2014/main" id="{0CC34F1A-15ED-4388-821A-607D4B3CA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 sz="2800"/>
              <a:t>Yes, but not as much as we’d like</a:t>
            </a:r>
          </a:p>
          <a:p>
            <a:pPr eaLnBrk="1" hangingPunct="1"/>
            <a:r>
              <a:rPr lang="en-US" altLang="en-US" sz="2800"/>
              <a:t>Programs have real dependencies that limit ILP</a:t>
            </a:r>
          </a:p>
          <a:p>
            <a:pPr eaLnBrk="1" hangingPunct="1"/>
            <a:r>
              <a:rPr lang="en-US" altLang="en-US" sz="2800"/>
              <a:t>Some dependencies are hard to eliminate</a:t>
            </a:r>
          </a:p>
          <a:p>
            <a:pPr lvl="1" eaLnBrk="1" hangingPunct="1"/>
            <a:r>
              <a:rPr lang="en-US" altLang="en-US" sz="2400"/>
              <a:t>e.g., pointer aliasing</a:t>
            </a:r>
          </a:p>
          <a:p>
            <a:pPr eaLnBrk="1" hangingPunct="1"/>
            <a:r>
              <a:rPr lang="en-US" altLang="en-US" sz="2800"/>
              <a:t>Some parallelism is hard to expose</a:t>
            </a:r>
          </a:p>
          <a:p>
            <a:pPr lvl="1" eaLnBrk="1" hangingPunct="1"/>
            <a:r>
              <a:rPr lang="en-US" altLang="en-US" sz="2400"/>
              <a:t>Limited window size during instruction issue</a:t>
            </a:r>
          </a:p>
          <a:p>
            <a:pPr eaLnBrk="1" hangingPunct="1"/>
            <a:r>
              <a:rPr lang="en-US" altLang="en-US" sz="2800"/>
              <a:t>Memory delays and limited bandwidth</a:t>
            </a:r>
          </a:p>
          <a:p>
            <a:pPr lvl="1" eaLnBrk="1" hangingPunct="1"/>
            <a:r>
              <a:rPr lang="en-US" altLang="en-US" sz="2400"/>
              <a:t>Hard to keep pipelines full</a:t>
            </a:r>
          </a:p>
          <a:p>
            <a:pPr eaLnBrk="1" hangingPunct="1"/>
            <a:r>
              <a:rPr lang="en-AU" altLang="en-US" sz="2800"/>
              <a:t>Speculation can help if done well</a:t>
            </a:r>
          </a:p>
        </p:txBody>
      </p:sp>
      <p:sp>
        <p:nvSpPr>
          <p:cNvPr id="248837" name="Text Box 4">
            <a:extLst>
              <a:ext uri="{FF2B5EF4-FFF2-40B4-BE49-F238E27FC236}">
                <a16:creationId xmlns:a16="http://schemas.microsoft.com/office/drawing/2014/main" id="{A3B53556-E17A-473A-8E09-9A5C8AC68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Footer Placeholder 3">
            <a:extLst>
              <a:ext uri="{FF2B5EF4-FFF2-40B4-BE49-F238E27FC236}">
                <a16:creationId xmlns:a16="http://schemas.microsoft.com/office/drawing/2014/main" id="{21D1DFAA-DFC0-4843-A93B-9166B437D9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08DBFE9-14F7-4974-9950-FE543BD42E3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AU" altLang="en-US" sz="1400"/>
          </a:p>
        </p:txBody>
      </p:sp>
      <p:sp>
        <p:nvSpPr>
          <p:cNvPr id="250883" name="Rectangle 2">
            <a:extLst>
              <a:ext uri="{FF2B5EF4-FFF2-40B4-BE49-F238E27FC236}">
                <a16:creationId xmlns:a16="http://schemas.microsoft.com/office/drawing/2014/main" id="{68FB3D52-B09B-43BD-AB7C-27186A5499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Power Efficiency</a:t>
            </a:r>
          </a:p>
        </p:txBody>
      </p:sp>
      <p:sp>
        <p:nvSpPr>
          <p:cNvPr id="250884" name="Rectangle 3">
            <a:extLst>
              <a:ext uri="{FF2B5EF4-FFF2-40B4-BE49-F238E27FC236}">
                <a16:creationId xmlns:a16="http://schemas.microsoft.com/office/drawing/2014/main" id="{5A431AFB-D415-4B86-B6B9-872E7BE71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/>
              <a:t>Complexity of dynamic scheduling and speculations requires power</a:t>
            </a:r>
          </a:p>
          <a:p>
            <a:pPr eaLnBrk="1" hangingPunct="1"/>
            <a:r>
              <a:rPr lang="en-AU" altLang="en-US"/>
              <a:t>Multiple simpler cores may be better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A6AE8F-8D0F-4AF5-BA03-BB60E4706CF1}"/>
              </a:ext>
            </a:extLst>
          </p:cNvPr>
          <p:cNvGraphicFramePr>
            <a:graphicFrameLocks noGrp="1"/>
          </p:cNvGraphicFramePr>
          <p:nvPr/>
        </p:nvGraphicFramePr>
        <p:xfrm>
          <a:off x="1763713" y="2757488"/>
          <a:ext cx="6273800" cy="37020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42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6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5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04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65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Microprocessor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Year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Clock</a:t>
                      </a:r>
                    </a:p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Rate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Pipeline</a:t>
                      </a:r>
                    </a:p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Stages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Issue</a:t>
                      </a:r>
                    </a:p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Width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Out-of-Order/</a:t>
                      </a:r>
                    </a:p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Speculation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Cores/</a:t>
                      </a:r>
                    </a:p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Chip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Power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486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Pentium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66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Pentium Pro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5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Pentium 4 Willamette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75 W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Pentium 4 Prescott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3600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103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Core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3000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75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Core i7 Nehalem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3600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2-4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87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Core Westmere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3730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130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Core i7 Ivy Bridge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3400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130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Core Broadwell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3700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140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Core i9 Skylake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3100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165 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Intel Ice Lake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4200 MHz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185 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Gothic"/>
                      </a:endParaRPr>
                    </a:p>
                  </a:txBody>
                  <a:tcPr marL="45722" marR="45722" marT="45693" marB="4569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Title 1">
            <a:extLst>
              <a:ext uri="{FF2B5EF4-FFF2-40B4-BE49-F238E27FC236}">
                <a16:creationId xmlns:a16="http://schemas.microsoft.com/office/drawing/2014/main" id="{C492D6CE-63DD-49D3-880E-0A5873A25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Cortex A53 and Intel i7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F5FE8D-8C14-4CC4-B88A-ED6FB5FA61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7738" y="1035050"/>
          <a:ext cx="7629525" cy="52181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3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2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Processor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ARM A53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Intel Core i7 920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Market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Personal</a:t>
                      </a:r>
                      <a:r>
                        <a:rPr lang="en-US" sz="1600" baseline="0" dirty="0"/>
                        <a:t> Mobile Device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Server, cloud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84">
                <a:tc>
                  <a:txBody>
                    <a:bodyPr/>
                    <a:lstStyle/>
                    <a:p>
                      <a:r>
                        <a:rPr lang="en-US" sz="1600" dirty="0"/>
                        <a:t>Thermal design</a:t>
                      </a:r>
                      <a:r>
                        <a:rPr lang="en-US" sz="1600" baseline="0" dirty="0"/>
                        <a:t> power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 milliWatts</a:t>
                      </a:r>
                    </a:p>
                    <a:p>
                      <a:pPr algn="ctr"/>
                      <a:r>
                        <a:rPr lang="en-US" sz="1600"/>
                        <a:t>(1 core @ 1 GHz)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130 Watts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Clock rate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1.5 </a:t>
                      </a:r>
                      <a:r>
                        <a:rPr lang="en-US" sz="1600" dirty="0"/>
                        <a:t>GHz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2.66 GHz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Cores/Chip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r>
                        <a:rPr lang="en-US" sz="1600" baseline="0"/>
                        <a:t> (configurable)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Floating point?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Multiple issue?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Peak</a:t>
                      </a:r>
                      <a:r>
                        <a:rPr lang="en-US" sz="1600" baseline="0" dirty="0"/>
                        <a:t> instructions/clock cycle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Pipeline</a:t>
                      </a:r>
                      <a:r>
                        <a:rPr lang="en-US" sz="1600" baseline="0" dirty="0"/>
                        <a:t> stages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9254">
                <a:tc>
                  <a:txBody>
                    <a:bodyPr/>
                    <a:lstStyle/>
                    <a:p>
                      <a:r>
                        <a:rPr lang="en-US" sz="1600" dirty="0"/>
                        <a:t>Pipeline schedule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 in-order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</a:t>
                      </a:r>
                      <a:r>
                        <a:rPr lang="en-US" sz="1600" baseline="0" dirty="0"/>
                        <a:t> out-of-order with speculation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Branch</a:t>
                      </a:r>
                      <a:r>
                        <a:rPr lang="en-US" sz="1600" baseline="0" dirty="0"/>
                        <a:t> prediction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Hybrid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2-level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r>
                        <a:rPr lang="en-US" sz="1600" baseline="30000" dirty="0"/>
                        <a:t>st</a:t>
                      </a:r>
                      <a:r>
                        <a:rPr lang="en-US" sz="1600" dirty="0"/>
                        <a:t> level caches/core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16-64 KiB I, 16-64 </a:t>
                      </a:r>
                      <a:r>
                        <a:rPr lang="en-US" sz="1600" dirty="0" err="1"/>
                        <a:t>KiB</a:t>
                      </a:r>
                      <a:r>
                        <a:rPr lang="en-US" sz="1600" dirty="0"/>
                        <a:t> D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KiB</a:t>
                      </a:r>
                      <a:r>
                        <a:rPr lang="en-US" sz="1600" baseline="0" dirty="0"/>
                        <a:t> I, 32 </a:t>
                      </a:r>
                      <a:r>
                        <a:rPr lang="en-US" sz="1600" baseline="0" dirty="0" err="1"/>
                        <a:t>KiB</a:t>
                      </a:r>
                      <a:r>
                        <a:rPr lang="en-US" sz="1600" baseline="0" dirty="0"/>
                        <a:t> D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r>
                        <a:rPr lang="en-US" sz="1600" baseline="30000" dirty="0"/>
                        <a:t>nd</a:t>
                      </a:r>
                      <a:r>
                        <a:rPr lang="en-US" sz="1600" dirty="0"/>
                        <a:t> level caches/core</a:t>
                      </a:r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128-2048 </a:t>
                      </a:r>
                      <a:r>
                        <a:rPr lang="en-US" sz="1600" dirty="0" err="1"/>
                        <a:t>KiB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256 KiB (per core)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34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r>
                        <a:rPr lang="en-US" sz="1600" baseline="30000" dirty="0"/>
                        <a:t>rd</a:t>
                      </a:r>
                      <a:r>
                        <a:rPr lang="en-US" sz="1600" dirty="0"/>
                        <a:t> level caches</a:t>
                      </a:r>
                      <a:r>
                        <a:rPr lang="en-US" sz="1600" baseline="0" dirty="0"/>
                        <a:t> (shared)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(platform</a:t>
                      </a:r>
                      <a:r>
                        <a:rPr lang="en-US" sz="1600" baseline="0"/>
                        <a:t> dependent)</a:t>
                      </a:r>
                      <a:endParaRPr lang="en-US" sz="1600" dirty="0"/>
                    </a:p>
                  </a:txBody>
                  <a:tcPr marL="91434" marR="91434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2-8 MB</a:t>
                      </a:r>
                    </a:p>
                  </a:txBody>
                  <a:tcPr marL="91434" marR="91434" marT="45721" marB="45721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52993" name="Footer Placeholder 3">
            <a:extLst>
              <a:ext uri="{FF2B5EF4-FFF2-40B4-BE49-F238E27FC236}">
                <a16:creationId xmlns:a16="http://schemas.microsoft.com/office/drawing/2014/main" id="{9C254719-62B7-4572-B3A4-A3019E4BF0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65CDD815-AE82-4E06-866F-58EC6503D2D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AU" altLang="en-US" sz="1400"/>
          </a:p>
        </p:txBody>
      </p:sp>
      <p:sp>
        <p:nvSpPr>
          <p:cNvPr id="252994" name="Text Box 3">
            <a:extLst>
              <a:ext uri="{FF2B5EF4-FFF2-40B4-BE49-F238E27FC236}">
                <a16:creationId xmlns:a16="http://schemas.microsoft.com/office/drawing/2014/main" id="{B4ED0637-560C-4FCF-96BC-4CF4076B375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547519" y="3209131"/>
            <a:ext cx="6826250" cy="3381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folHlink"/>
                </a:solidFill>
              </a:rPr>
              <a:t>§4.12  Putting It All Together: The Intel Core i7 6700 and ARM Corex-A53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Title 1">
            <a:extLst>
              <a:ext uri="{FF2B5EF4-FFF2-40B4-BE49-F238E27FC236}">
                <a16:creationId xmlns:a16="http://schemas.microsoft.com/office/drawing/2014/main" id="{02BBC83E-EBCE-47FC-BF8D-9BF7376E9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ARM Cortex-A53 Pipeline</a:t>
            </a:r>
          </a:p>
        </p:txBody>
      </p:sp>
      <p:sp>
        <p:nvSpPr>
          <p:cNvPr id="253955" name="Footer Placeholder 3">
            <a:extLst>
              <a:ext uri="{FF2B5EF4-FFF2-40B4-BE49-F238E27FC236}">
                <a16:creationId xmlns:a16="http://schemas.microsoft.com/office/drawing/2014/main" id="{0AB4D003-1C2F-4FAB-B086-8368404ABE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7DCDC6D7-9710-4BC1-B833-45D6DA960EE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AU" altLang="en-US" sz="1400"/>
          </a:p>
        </p:txBody>
      </p:sp>
      <p:pic>
        <p:nvPicPr>
          <p:cNvPr id="253956" name="Picture 1">
            <a:extLst>
              <a:ext uri="{FF2B5EF4-FFF2-40B4-BE49-F238E27FC236}">
                <a16:creationId xmlns:a16="http://schemas.microsoft.com/office/drawing/2014/main" id="{5F9A467A-7A62-4120-8CEB-90EA5E1D9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2325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Title 1">
            <a:extLst>
              <a:ext uri="{FF2B5EF4-FFF2-40B4-BE49-F238E27FC236}">
                <a16:creationId xmlns:a16="http://schemas.microsoft.com/office/drawing/2014/main" id="{47A7ED38-3E5F-483A-808E-DF855E096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ARM Cortex-A53 Performance</a:t>
            </a:r>
          </a:p>
        </p:txBody>
      </p:sp>
      <p:sp>
        <p:nvSpPr>
          <p:cNvPr id="254979" name="Footer Placeholder 3">
            <a:extLst>
              <a:ext uri="{FF2B5EF4-FFF2-40B4-BE49-F238E27FC236}">
                <a16:creationId xmlns:a16="http://schemas.microsoft.com/office/drawing/2014/main" id="{F2C4771C-8AD9-4F0A-A5CE-8988CE7EE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CA1D903C-6088-409B-BD28-B2BFED92877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AU" altLang="en-US" sz="1400"/>
          </a:p>
        </p:txBody>
      </p:sp>
      <p:pic>
        <p:nvPicPr>
          <p:cNvPr id="254980" name="Picture 1">
            <a:extLst>
              <a:ext uri="{FF2B5EF4-FFF2-40B4-BE49-F238E27FC236}">
                <a16:creationId xmlns:a16="http://schemas.microsoft.com/office/drawing/2014/main" id="{83A5D2A7-7E55-4FCE-AC8D-DBBFFF41C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25538"/>
            <a:ext cx="7843837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Title 1">
            <a:extLst>
              <a:ext uri="{FF2B5EF4-FFF2-40B4-BE49-F238E27FC236}">
                <a16:creationId xmlns:a16="http://schemas.microsoft.com/office/drawing/2014/main" id="{998C4CA3-AB09-4AD0-9750-F19FC7E92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Core i7 Pipeline</a:t>
            </a:r>
          </a:p>
        </p:txBody>
      </p:sp>
      <p:sp>
        <p:nvSpPr>
          <p:cNvPr id="256003" name="Footer Placeholder 3">
            <a:extLst>
              <a:ext uri="{FF2B5EF4-FFF2-40B4-BE49-F238E27FC236}">
                <a16:creationId xmlns:a16="http://schemas.microsoft.com/office/drawing/2014/main" id="{11A9D53D-32F6-43BB-81EB-3B6FAC830D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73174253-7065-4586-BB10-914C04A59A2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AU" altLang="en-US" sz="1400"/>
          </a:p>
        </p:txBody>
      </p:sp>
      <p:pic>
        <p:nvPicPr>
          <p:cNvPr id="256004" name="Picture 5">
            <a:extLst>
              <a:ext uri="{FF2B5EF4-FFF2-40B4-BE49-F238E27FC236}">
                <a16:creationId xmlns:a16="http://schemas.microsoft.com/office/drawing/2014/main" id="{8AA28582-569F-4429-BAC2-A38C05BB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125538"/>
            <a:ext cx="4919662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Title 1">
            <a:extLst>
              <a:ext uri="{FF2B5EF4-FFF2-40B4-BE49-F238E27FC236}">
                <a16:creationId xmlns:a16="http://schemas.microsoft.com/office/drawing/2014/main" id="{4B49A223-9EB6-413A-9D4E-4467D98A5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Core i7 Performance</a:t>
            </a:r>
          </a:p>
        </p:txBody>
      </p:sp>
      <p:sp>
        <p:nvSpPr>
          <p:cNvPr id="257027" name="Footer Placeholder 3">
            <a:extLst>
              <a:ext uri="{FF2B5EF4-FFF2-40B4-BE49-F238E27FC236}">
                <a16:creationId xmlns:a16="http://schemas.microsoft.com/office/drawing/2014/main" id="{49FDEFBA-4EF0-47D3-85CA-330290BDF8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655DC2B-5780-4D9F-8381-30A9FE6CD95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AU" altLang="en-US" sz="1400"/>
          </a:p>
        </p:txBody>
      </p:sp>
      <p:pic>
        <p:nvPicPr>
          <p:cNvPr id="257028" name="Picture 6">
            <a:extLst>
              <a:ext uri="{FF2B5EF4-FFF2-40B4-BE49-F238E27FC236}">
                <a16:creationId xmlns:a16="http://schemas.microsoft.com/office/drawing/2014/main" id="{1AE32AF6-177A-40FF-8EE3-A2B96D22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38313"/>
            <a:ext cx="3943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029" name="Picture 7">
            <a:extLst>
              <a:ext uri="{FF2B5EF4-FFF2-40B4-BE49-F238E27FC236}">
                <a16:creationId xmlns:a16="http://schemas.microsoft.com/office/drawing/2014/main" id="{1513A43D-0DE4-4C76-A22C-C0C64A9B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16113"/>
            <a:ext cx="44227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Title 1">
            <a:extLst>
              <a:ext uri="{FF2B5EF4-FFF2-40B4-BE49-F238E27FC236}">
                <a16:creationId xmlns:a16="http://schemas.microsoft.com/office/drawing/2014/main" id="{8F63E2B5-0781-4619-BBAF-2755A7334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Matrix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D8D67-9422-4F27-AC30-A3C854BB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Unrolled C code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1.	#include &lt;x86intrin.h&gt;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2.	#define UNROLL (4)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3.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4.	void dgemm (int n, double* A, double* B, double* C)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5.	{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6.	  for (int i = 0; i &lt; n; i+=UNROLL*8)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7.	    for (int j = 0; j &lt; n; ++j){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8.	      __m512d c[UNROLL];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9.	      for (int r=0;r&lt;UNROLL;r++)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10.	        c[r] =  _mm512_load_pd(C+i+r*8+j*n); //[ UNROLL];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11.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12.	      for( int k = 0; k &lt; n; k++ )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13.	      {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14.	        __m512d bb = _mm512_broadcastsd_pd(_mm_load_sd(B+j*n+k));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15.	        for (int r=0;r&lt;UNROLL;r++)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16.	          c[r] = _mm512_fmadd_pd(_mm512_load_pd(A+n*k+r*8+i), bb, c[r]);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17.	     }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18.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19.	     for (int r=0;r&lt;UNROLL;r++)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20.	       _mm512_store_pd(C+i+r*8+j*n, c[r]);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21.	     }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398463" algn="l"/>
              </a:tabLst>
              <a:defRPr/>
            </a:pPr>
            <a:r>
              <a:rPr lang="en-US" sz="1100">
                <a:latin typeface="Courier New" pitchFamily="49" charset="0"/>
                <a:cs typeface="Courier New" pitchFamily="49" charset="0"/>
              </a:rPr>
              <a:t>22.	  }</a:t>
            </a:r>
          </a:p>
        </p:txBody>
      </p:sp>
      <p:sp>
        <p:nvSpPr>
          <p:cNvPr id="258052" name="Footer Placeholder 3">
            <a:extLst>
              <a:ext uri="{FF2B5EF4-FFF2-40B4-BE49-F238E27FC236}">
                <a16:creationId xmlns:a16="http://schemas.microsoft.com/office/drawing/2014/main" id="{22528CAA-53EE-46B2-B609-5F7CD06BCC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A5412852-A744-46E2-87EE-DB640A2CD0B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AU" altLang="en-US" sz="1400"/>
          </a:p>
        </p:txBody>
      </p:sp>
      <p:sp>
        <p:nvSpPr>
          <p:cNvPr id="258053" name="Text Box 4">
            <a:extLst>
              <a:ext uri="{FF2B5EF4-FFF2-40B4-BE49-F238E27FC236}">
                <a16:creationId xmlns:a16="http://schemas.microsoft.com/office/drawing/2014/main" id="{F29D53C4-D679-46CF-84F3-B6C2219C508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594350" y="3217863"/>
            <a:ext cx="6789738" cy="3540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solidFill>
                  <a:schemeClr val="folHlink"/>
                </a:solidFill>
              </a:rPr>
              <a:t>§4.13 Going Faster: Instruction-Level Parallelism and Matrix Multiply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Title 1">
            <a:extLst>
              <a:ext uri="{FF2B5EF4-FFF2-40B4-BE49-F238E27FC236}">
                <a16:creationId xmlns:a16="http://schemas.microsoft.com/office/drawing/2014/main" id="{FB21E18D-3DBB-4CF5-B826-9B8CD21915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Matrix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60426-0CE1-4DE1-A0C5-29F49E9EC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543550"/>
          </a:xfrm>
        </p:spPr>
        <p:txBody>
          <a:bodyPr/>
          <a:lstStyle/>
          <a:p>
            <a:pPr>
              <a:defRPr/>
            </a:pPr>
            <a:r>
              <a:rPr lang="en-US" dirty="0"/>
              <a:t>Assembly </a:t>
            </a:r>
            <a:r>
              <a:rPr lang="en-US"/>
              <a:t>code: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vmovapd      (%r11),%zmm4		# Load 8 elements of C into %zmm4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mov          %rbx,%rcx		# register %rcx = %rbx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xor          %eax,%eax		# register %eax = 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vmovapd      0x20(%r11),%zmm3		# Load 8 elements of C into %zmm3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vmovapd      0x40(%r11),%zmm2		# Load 8 elements of C into %zmm2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vmovapd      0x60(%r11),%zmm1		# Load 8 elements of C into %zmm1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vbroadcastsd (%rax,%r8,8),%zmm0 	# Make 8 copies of B element in %zmm0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add          $0x8,%rax		# register %rax = %rax + 8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vfmadd231pd  (%rcx),%zmm0,%zmm4	# Parallel mul &amp; add %zmm0, %zmm4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vfmadd231pd  0x20(%rcx),%zmm0,%zmm3	# Parallel mul &amp; add %zmm0, %zmm3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vfmadd231pd  0x40(%rcx),%zmm0,%zmm2	# Parallel mul &amp; add %zmm0, %zmm2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vfmadd231pd  0x60(%rcx),%zmm0,%zmm1	# Parallel mul &amp; add %zmm0, %zmm1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add          %r9,%rcx		# register %rcx = %rcx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cmp          %r10,%rax		# compare %r10 to %rax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jne          50 &lt;dgemm+0x50&gt;		# jump if not %r10 != %rax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add          $0x1, %esi		# register % esi = % esi + 1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vmovapd      %zmm4, (%r11)		# Store %zmm4 into 8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vmovapd      %zmm3, 0x20(%r11)	# Store %zmm3 into 8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vmovapd      %zmm2, 0x40(%r11)	# Store %zmm2 into 8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vmovapd      %zmm1, 0x60(%r11)	# Store %zmm1 into 8 C elements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59076" name="Footer Placeholder 3">
            <a:extLst>
              <a:ext uri="{FF2B5EF4-FFF2-40B4-BE49-F238E27FC236}">
                <a16:creationId xmlns:a16="http://schemas.microsoft.com/office/drawing/2014/main" id="{C95C7051-CEE6-4380-8DBD-DD9949FCFF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3CBA1BD-B4DC-4A70-BDA9-FEF4B6D9A0A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AU" altLang="en-US" sz="14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Title 1">
            <a:extLst>
              <a:ext uri="{FF2B5EF4-FFF2-40B4-BE49-F238E27FC236}">
                <a16:creationId xmlns:a16="http://schemas.microsoft.com/office/drawing/2014/main" id="{7DB425E5-F009-4595-B615-7E5F7FDF0D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Performance Impact</a:t>
            </a:r>
          </a:p>
        </p:txBody>
      </p:sp>
      <p:sp>
        <p:nvSpPr>
          <p:cNvPr id="260099" name="Footer Placeholder 3">
            <a:extLst>
              <a:ext uri="{FF2B5EF4-FFF2-40B4-BE49-F238E27FC236}">
                <a16:creationId xmlns:a16="http://schemas.microsoft.com/office/drawing/2014/main" id="{9EEFCC1E-B3F0-469E-9E7E-F31DADF7A6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616C3A2-5582-4EE4-96B5-1ECCF684420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AU" altLang="en-US" sz="1400"/>
          </a:p>
        </p:txBody>
      </p:sp>
      <p:pic>
        <p:nvPicPr>
          <p:cNvPr id="260100" name="Picture 5">
            <a:extLst>
              <a:ext uri="{FF2B5EF4-FFF2-40B4-BE49-F238E27FC236}">
                <a16:creationId xmlns:a16="http://schemas.microsoft.com/office/drawing/2014/main" id="{2A0298EC-28F6-4E53-BAF3-2B00B389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57350"/>
            <a:ext cx="61309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>
            <a:extLst>
              <a:ext uri="{FF2B5EF4-FFF2-40B4-BE49-F238E27FC236}">
                <a16:creationId xmlns:a16="http://schemas.microsoft.com/office/drawing/2014/main" id="{5FCB839D-8538-4D19-91A2-01C05BE563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CE318E44-EF77-4176-B8B6-32D654BAB46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en-US" sz="14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CB1FE0C-8C40-409E-A9D9-E7016BE82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Instruction Fetch</a:t>
            </a:r>
            <a:endParaRPr lang="en-AU" altLang="en-US"/>
          </a:p>
        </p:txBody>
      </p:sp>
      <p:sp>
        <p:nvSpPr>
          <p:cNvPr id="29700" name="AutoShape 4">
            <a:extLst>
              <a:ext uri="{FF2B5EF4-FFF2-40B4-BE49-F238E27FC236}">
                <a16:creationId xmlns:a16="http://schemas.microsoft.com/office/drawing/2014/main" id="{493397A2-EE16-404A-A5A6-DD2B79DFD0A1}"/>
              </a:ext>
            </a:extLst>
          </p:cNvPr>
          <p:cNvSpPr>
            <a:spLocks/>
          </p:cNvSpPr>
          <p:nvPr/>
        </p:nvSpPr>
        <p:spPr bwMode="auto">
          <a:xfrm>
            <a:off x="611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64-bit register</a:t>
            </a:r>
            <a:endParaRPr lang="en-AU" altLang="en-US" sz="1600"/>
          </a:p>
        </p:txBody>
      </p:sp>
      <p:sp>
        <p:nvSpPr>
          <p:cNvPr id="29701" name="AutoShape 5">
            <a:extLst>
              <a:ext uri="{FF2B5EF4-FFF2-40B4-BE49-F238E27FC236}">
                <a16:creationId xmlns:a16="http://schemas.microsoft.com/office/drawing/2014/main" id="{3D6E03BD-6756-4EEB-8203-77C3FCD2E584}"/>
              </a:ext>
            </a:extLst>
          </p:cNvPr>
          <p:cNvSpPr>
            <a:spLocks/>
          </p:cNvSpPr>
          <p:nvPr/>
        </p:nvSpPr>
        <p:spPr bwMode="auto">
          <a:xfrm>
            <a:off x="7308850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Increment by 4 for next instruction</a:t>
            </a:r>
            <a:endParaRPr lang="en-AU" altLang="en-US" sz="1600"/>
          </a:p>
        </p:txBody>
      </p:sp>
      <p:pic>
        <p:nvPicPr>
          <p:cNvPr id="29702" name="Picture 6" descr="f04-06-P374493">
            <a:extLst>
              <a:ext uri="{FF2B5EF4-FFF2-40B4-BE49-F238E27FC236}">
                <a16:creationId xmlns:a16="http://schemas.microsoft.com/office/drawing/2014/main" id="{84AC06F1-B3E0-4518-86CA-B481B0CF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Footer Placeholder 3">
            <a:extLst>
              <a:ext uri="{FF2B5EF4-FFF2-40B4-BE49-F238E27FC236}">
                <a16:creationId xmlns:a16="http://schemas.microsoft.com/office/drawing/2014/main" id="{6E49CCB1-3879-4878-84E5-3CB4B22FDF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3C03679D-E4FD-4CBF-AB41-31A005F64FF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AU" altLang="en-US" sz="1400"/>
          </a:p>
        </p:txBody>
      </p:sp>
      <p:sp>
        <p:nvSpPr>
          <p:cNvPr id="261123" name="Rectangle 2">
            <a:extLst>
              <a:ext uri="{FF2B5EF4-FFF2-40B4-BE49-F238E27FC236}">
                <a16:creationId xmlns:a16="http://schemas.microsoft.com/office/drawing/2014/main" id="{001ABCED-F634-4DE1-87AE-A0E214F854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Fallacies</a:t>
            </a:r>
            <a:endParaRPr lang="en-AU" altLang="en-US" sz="4000"/>
          </a:p>
        </p:txBody>
      </p:sp>
      <p:sp>
        <p:nvSpPr>
          <p:cNvPr id="261124" name="Rectangle 3">
            <a:extLst>
              <a:ext uri="{FF2B5EF4-FFF2-40B4-BE49-F238E27FC236}">
                <a16:creationId xmlns:a16="http://schemas.microsoft.com/office/drawing/2014/main" id="{DA2921C5-4C1D-42A3-9A95-CCB32B60E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Pipelining is easy (!)</a:t>
            </a:r>
          </a:p>
          <a:p>
            <a:pPr lvl="1" eaLnBrk="1" hangingPunct="1"/>
            <a:r>
              <a:rPr lang="en-US" altLang="en-US" sz="2400"/>
              <a:t>The basic idea is easy</a:t>
            </a:r>
          </a:p>
          <a:p>
            <a:pPr lvl="1" eaLnBrk="1" hangingPunct="1"/>
            <a:r>
              <a:rPr lang="en-US" altLang="en-US" sz="2400"/>
              <a:t>The devil is in the details</a:t>
            </a:r>
          </a:p>
          <a:p>
            <a:pPr lvl="2" eaLnBrk="1" hangingPunct="1"/>
            <a:r>
              <a:rPr lang="en-US" altLang="en-US" sz="2000"/>
              <a:t>e.g., detecting data hazards</a:t>
            </a:r>
          </a:p>
          <a:p>
            <a:pPr eaLnBrk="1" hangingPunct="1"/>
            <a:r>
              <a:rPr lang="en-US" altLang="en-US" sz="2800"/>
              <a:t>Pipelining is independent of technology</a:t>
            </a:r>
          </a:p>
          <a:p>
            <a:pPr lvl="1" eaLnBrk="1" hangingPunct="1"/>
            <a:r>
              <a:rPr lang="en-US" altLang="en-US" sz="2400"/>
              <a:t>So why haven’t we always done pipelining?</a:t>
            </a:r>
          </a:p>
          <a:p>
            <a:pPr lvl="1" eaLnBrk="1" hangingPunct="1"/>
            <a:r>
              <a:rPr lang="en-US" altLang="en-US" sz="2400"/>
              <a:t>More transistors make more advanced techniques feasible</a:t>
            </a:r>
          </a:p>
          <a:p>
            <a:pPr lvl="1" eaLnBrk="1" hangingPunct="1"/>
            <a:r>
              <a:rPr lang="en-US" altLang="en-US" sz="2400"/>
              <a:t>Pipeline-related ISA design needs to take account of technology trends</a:t>
            </a:r>
          </a:p>
          <a:p>
            <a:pPr lvl="2" eaLnBrk="1" hangingPunct="1"/>
            <a:r>
              <a:rPr lang="en-US" altLang="en-US" sz="2000"/>
              <a:t>e.g., predicated instructions</a:t>
            </a:r>
            <a:endParaRPr lang="en-AU" altLang="en-US" sz="2000"/>
          </a:p>
        </p:txBody>
      </p:sp>
      <p:sp>
        <p:nvSpPr>
          <p:cNvPr id="261125" name="Text Box 4">
            <a:extLst>
              <a:ext uri="{FF2B5EF4-FFF2-40B4-BE49-F238E27FC236}">
                <a16:creationId xmlns:a16="http://schemas.microsoft.com/office/drawing/2014/main" id="{6601BE69-264B-41B8-B165-0869A14778C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509669" y="1267619"/>
            <a:ext cx="2901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§4.15 Fallacies and Pitfalls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Footer Placeholder 3">
            <a:extLst>
              <a:ext uri="{FF2B5EF4-FFF2-40B4-BE49-F238E27FC236}">
                <a16:creationId xmlns:a16="http://schemas.microsoft.com/office/drawing/2014/main" id="{6200F923-569C-45E2-9D5C-634A3568C0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3BE8524-A2A7-45A9-B8E7-667AE6F7736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AU" altLang="en-US" sz="1400"/>
          </a:p>
        </p:txBody>
      </p:sp>
      <p:sp>
        <p:nvSpPr>
          <p:cNvPr id="263171" name="Rectangle 2">
            <a:extLst>
              <a:ext uri="{FF2B5EF4-FFF2-40B4-BE49-F238E27FC236}">
                <a16:creationId xmlns:a16="http://schemas.microsoft.com/office/drawing/2014/main" id="{BAAF146F-B9D6-43FA-8599-195EF075D7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Pitfalls</a:t>
            </a:r>
            <a:endParaRPr lang="en-AU" altLang="en-US"/>
          </a:p>
        </p:txBody>
      </p:sp>
      <p:sp>
        <p:nvSpPr>
          <p:cNvPr id="263172" name="Rectangle 3">
            <a:extLst>
              <a:ext uri="{FF2B5EF4-FFF2-40B4-BE49-F238E27FC236}">
                <a16:creationId xmlns:a16="http://schemas.microsoft.com/office/drawing/2014/main" id="{68E92070-7503-4CCF-AD41-BB65E45D3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Poor ISA design can make pipelining harder</a:t>
            </a:r>
          </a:p>
          <a:p>
            <a:pPr lvl="1" eaLnBrk="1" hangingPunct="1"/>
            <a:r>
              <a:rPr lang="en-US" altLang="en-US"/>
              <a:t>e.g., complex instruction sets (VAX, IA-32)</a:t>
            </a:r>
          </a:p>
          <a:p>
            <a:pPr lvl="2" eaLnBrk="1" hangingPunct="1"/>
            <a:r>
              <a:rPr lang="en-US" altLang="en-US"/>
              <a:t>Significant overhead to make pipelining work</a:t>
            </a:r>
          </a:p>
          <a:p>
            <a:pPr lvl="2" eaLnBrk="1" hangingPunct="1"/>
            <a:r>
              <a:rPr lang="en-US" altLang="en-US"/>
              <a:t>IA-32 micro-op approach</a:t>
            </a:r>
          </a:p>
          <a:p>
            <a:pPr lvl="1" eaLnBrk="1" hangingPunct="1"/>
            <a:r>
              <a:rPr lang="en-US" altLang="en-US"/>
              <a:t>e.g., complex addressing modes</a:t>
            </a:r>
          </a:p>
          <a:p>
            <a:pPr lvl="2" eaLnBrk="1" hangingPunct="1"/>
            <a:r>
              <a:rPr lang="en-US" altLang="en-US"/>
              <a:t>Register update side effects, memory indirection</a:t>
            </a:r>
          </a:p>
          <a:p>
            <a:pPr lvl="1" eaLnBrk="1" hangingPunct="1"/>
            <a:r>
              <a:rPr lang="en-US" altLang="en-US"/>
              <a:t>e.g., delayed branches</a:t>
            </a:r>
          </a:p>
          <a:p>
            <a:pPr lvl="2" eaLnBrk="1" hangingPunct="1"/>
            <a:r>
              <a:rPr lang="en-US" altLang="en-US"/>
              <a:t>Advanced pipelines have long delay slots</a:t>
            </a:r>
            <a:endParaRPr lang="en-AU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Footer Placeholder 3">
            <a:extLst>
              <a:ext uri="{FF2B5EF4-FFF2-40B4-BE49-F238E27FC236}">
                <a16:creationId xmlns:a16="http://schemas.microsoft.com/office/drawing/2014/main" id="{D5C0EF51-B231-4475-B777-5142B7C47B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10CAD3F-CCBC-44F3-8472-AC60B66E21C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AU" altLang="en-US" sz="1400"/>
          </a:p>
        </p:txBody>
      </p:sp>
      <p:sp>
        <p:nvSpPr>
          <p:cNvPr id="265219" name="Rectangle 2">
            <a:extLst>
              <a:ext uri="{FF2B5EF4-FFF2-40B4-BE49-F238E27FC236}">
                <a16:creationId xmlns:a16="http://schemas.microsoft.com/office/drawing/2014/main" id="{3A7D8A2E-6C8C-4184-8357-609B57003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Concluding Remarks</a:t>
            </a:r>
            <a:endParaRPr lang="en-AU" altLang="en-US"/>
          </a:p>
        </p:txBody>
      </p:sp>
      <p:sp>
        <p:nvSpPr>
          <p:cNvPr id="265220" name="Rectangle 3">
            <a:extLst>
              <a:ext uri="{FF2B5EF4-FFF2-40B4-BE49-F238E27FC236}">
                <a16:creationId xmlns:a16="http://schemas.microsoft.com/office/drawing/2014/main" id="{B2EB9228-EBD4-4270-911E-F75785360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ISA influences design of datapath and control</a:t>
            </a:r>
          </a:p>
          <a:p>
            <a:pPr eaLnBrk="1" hangingPunct="1"/>
            <a:r>
              <a:rPr lang="en-US" altLang="en-US" sz="2800"/>
              <a:t>Datapath and control influence design of ISA</a:t>
            </a:r>
          </a:p>
          <a:p>
            <a:pPr eaLnBrk="1" hangingPunct="1"/>
            <a:r>
              <a:rPr lang="en-US" altLang="en-US" sz="2800"/>
              <a:t>Pipelining improves instruction throughput</a:t>
            </a:r>
            <a:br>
              <a:rPr lang="en-US" altLang="en-US" sz="2800"/>
            </a:br>
            <a:r>
              <a:rPr lang="en-US" altLang="en-US" sz="2800"/>
              <a:t>using parallelism</a:t>
            </a:r>
          </a:p>
          <a:p>
            <a:pPr lvl="1" eaLnBrk="1" hangingPunct="1"/>
            <a:r>
              <a:rPr lang="en-US" altLang="en-US" sz="2400"/>
              <a:t>More instructions completed per second</a:t>
            </a:r>
          </a:p>
          <a:p>
            <a:pPr lvl="1" eaLnBrk="1" hangingPunct="1"/>
            <a:r>
              <a:rPr lang="en-US" altLang="en-US" sz="2400"/>
              <a:t>Latency for each instruction not reduced</a:t>
            </a:r>
          </a:p>
          <a:p>
            <a:pPr eaLnBrk="1" hangingPunct="1"/>
            <a:r>
              <a:rPr lang="en-US" altLang="en-US" sz="2800"/>
              <a:t>Hazards: structural, data, control</a:t>
            </a:r>
          </a:p>
          <a:p>
            <a:pPr eaLnBrk="1" hangingPunct="1"/>
            <a:r>
              <a:rPr lang="en-US" altLang="en-US" sz="2800"/>
              <a:t>Multiple issue and dynamic scheduling (ILP)</a:t>
            </a:r>
          </a:p>
          <a:p>
            <a:pPr lvl="1" eaLnBrk="1" hangingPunct="1"/>
            <a:r>
              <a:rPr lang="en-US" altLang="en-US" sz="2400"/>
              <a:t>Dependencies limit achievable parallelism</a:t>
            </a:r>
          </a:p>
          <a:p>
            <a:pPr lvl="1" eaLnBrk="1" hangingPunct="1"/>
            <a:r>
              <a:rPr lang="en-US" altLang="en-US" sz="2400"/>
              <a:t>Complexity leads to the power wall</a:t>
            </a:r>
          </a:p>
        </p:txBody>
      </p:sp>
      <p:sp>
        <p:nvSpPr>
          <p:cNvPr id="265221" name="Text Box 4">
            <a:extLst>
              <a:ext uri="{FF2B5EF4-FFF2-40B4-BE49-F238E27FC236}">
                <a16:creationId xmlns:a16="http://schemas.microsoft.com/office/drawing/2014/main" id="{930975AC-5353-4F0E-8058-DB88E20F5D3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490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§4.16 Concluding Remarks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>
            <a:extLst>
              <a:ext uri="{FF2B5EF4-FFF2-40B4-BE49-F238E27FC236}">
                <a16:creationId xmlns:a16="http://schemas.microsoft.com/office/drawing/2014/main" id="{0EF0B192-10E5-42BB-B9B8-4F3CB1915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28B4E16E-4C72-4525-95BB-960D43E9954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en-US" sz="1400"/>
          </a:p>
        </p:txBody>
      </p:sp>
      <p:pic>
        <p:nvPicPr>
          <p:cNvPr id="31747" name="Picture 6" descr="f04-07-P374493">
            <a:extLst>
              <a:ext uri="{FF2B5EF4-FFF2-40B4-BE49-F238E27FC236}">
                <a16:creationId xmlns:a16="http://schemas.microsoft.com/office/drawing/2014/main" id="{C06162CE-5E52-4325-BCD3-224DDF60B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84538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2">
            <a:extLst>
              <a:ext uri="{FF2B5EF4-FFF2-40B4-BE49-F238E27FC236}">
                <a16:creationId xmlns:a16="http://schemas.microsoft.com/office/drawing/2014/main" id="{174A6D7D-F1E1-43C0-8C91-6DA0BBF684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R-Format Instructions</a:t>
            </a:r>
            <a:endParaRPr lang="en-AU" altLang="en-US"/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4F17F804-D615-482F-8D19-853F20CEFC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920875"/>
          </a:xfrm>
        </p:spPr>
        <p:txBody>
          <a:bodyPr/>
          <a:lstStyle/>
          <a:p>
            <a:pPr eaLnBrk="1" hangingPunct="1"/>
            <a:r>
              <a:rPr lang="en-US" altLang="en-US"/>
              <a:t>Read two register operands</a:t>
            </a:r>
          </a:p>
          <a:p>
            <a:pPr eaLnBrk="1" hangingPunct="1"/>
            <a:r>
              <a:rPr lang="en-US" altLang="en-US"/>
              <a:t>Perform arithmetic/logical operation</a:t>
            </a:r>
          </a:p>
          <a:p>
            <a:pPr eaLnBrk="1" hangingPunct="1"/>
            <a:r>
              <a:rPr lang="en-US" altLang="en-US"/>
              <a:t>Write register result</a:t>
            </a:r>
            <a:endParaRPr lang="en-AU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>
            <a:extLst>
              <a:ext uri="{FF2B5EF4-FFF2-40B4-BE49-F238E27FC236}">
                <a16:creationId xmlns:a16="http://schemas.microsoft.com/office/drawing/2014/main" id="{461677D5-AAE7-435B-AE16-4EA1E56FE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5A268C4-8E76-4422-9159-E02901D7215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en-US" sz="14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B89444E7-122B-45C0-A7D3-7D2EB77032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Load/Store Instructions</a:t>
            </a:r>
            <a:endParaRPr lang="en-AU" altLang="en-US"/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56D3148C-1A99-425C-9ABF-FD5FFA189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Read register operands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Calculate address using 12-bit offset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Use ALU, but sign-extend offset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Load: Read memory and update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Store: Write register value to memory</a:t>
            </a:r>
            <a:endParaRPr lang="en-AU" altLang="en-US" sz="2800"/>
          </a:p>
        </p:txBody>
      </p:sp>
      <p:pic>
        <p:nvPicPr>
          <p:cNvPr id="33797" name="Picture 1">
            <a:extLst>
              <a:ext uri="{FF2B5EF4-FFF2-40B4-BE49-F238E27FC236}">
                <a16:creationId xmlns:a16="http://schemas.microsoft.com/office/drawing/2014/main" id="{C807C3D3-EA26-4341-B164-6AD796B7A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63938"/>
            <a:ext cx="511333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>
            <a:extLst>
              <a:ext uri="{FF2B5EF4-FFF2-40B4-BE49-F238E27FC236}">
                <a16:creationId xmlns:a16="http://schemas.microsoft.com/office/drawing/2014/main" id="{9570653B-C02C-472B-BED7-B45C54D44A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CD69BED7-0015-4CE7-9202-5ABB37B05E2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en-US" sz="14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D716A11-E2E1-4B66-AD3E-35F6D31698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Branch Instructions</a:t>
            </a:r>
            <a:endParaRPr lang="en-AU" altLang="en-US"/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0D0B1C48-AFE0-4105-BA80-D32A964F46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Read register operands</a:t>
            </a:r>
          </a:p>
          <a:p>
            <a:pPr eaLnBrk="1" hangingPunct="1"/>
            <a:r>
              <a:rPr lang="en-US" altLang="en-US"/>
              <a:t>Compare operands</a:t>
            </a:r>
          </a:p>
          <a:p>
            <a:pPr lvl="1" eaLnBrk="1" hangingPunct="1"/>
            <a:r>
              <a:rPr lang="en-US" altLang="en-US"/>
              <a:t>Use ALU, subtract and check Zero output</a:t>
            </a:r>
          </a:p>
          <a:p>
            <a:pPr eaLnBrk="1" hangingPunct="1"/>
            <a:r>
              <a:rPr lang="en-US" altLang="en-US"/>
              <a:t>Calculate target address</a:t>
            </a:r>
          </a:p>
          <a:p>
            <a:pPr lvl="1" eaLnBrk="1" hangingPunct="1"/>
            <a:r>
              <a:rPr lang="en-US" altLang="en-US"/>
              <a:t>Sign-extend displacement</a:t>
            </a:r>
          </a:p>
          <a:p>
            <a:pPr lvl="1" eaLnBrk="1" hangingPunct="1"/>
            <a:r>
              <a:rPr lang="en-US" altLang="en-US"/>
              <a:t>Shift left 1 place (halfword displacement)</a:t>
            </a:r>
          </a:p>
          <a:p>
            <a:pPr lvl="1" eaLnBrk="1" hangingPunct="1"/>
            <a:r>
              <a:rPr lang="en-US" altLang="en-US"/>
              <a:t>Add to PC value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2">
            <a:extLst>
              <a:ext uri="{FF2B5EF4-FFF2-40B4-BE49-F238E27FC236}">
                <a16:creationId xmlns:a16="http://schemas.microsoft.com/office/drawing/2014/main" id="{62E1F3A9-AEA4-491A-8582-A3A88D8CEF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DA34A18E-E367-41BA-A70B-42214B5054B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en-US" sz="14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4B7F8CFF-76B5-4D8A-8846-642A5FACF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Branch Instructions</a:t>
            </a:r>
            <a:endParaRPr lang="en-AU" altLang="en-US"/>
          </a:p>
        </p:txBody>
      </p:sp>
      <p:sp>
        <p:nvSpPr>
          <p:cNvPr id="37892" name="AutoShape 4">
            <a:extLst>
              <a:ext uri="{FF2B5EF4-FFF2-40B4-BE49-F238E27FC236}">
                <a16:creationId xmlns:a16="http://schemas.microsoft.com/office/drawing/2014/main" id="{7246CA94-5E66-44E3-A64B-AE547E216690}"/>
              </a:ext>
            </a:extLst>
          </p:cNvPr>
          <p:cNvSpPr>
            <a:spLocks/>
          </p:cNvSpPr>
          <p:nvPr/>
        </p:nvSpPr>
        <p:spPr bwMode="auto">
          <a:xfrm>
            <a:off x="1187450" y="1557338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Just</a:t>
            </a:r>
            <a:br>
              <a:rPr lang="en-US" altLang="en-US" sz="1600"/>
            </a:br>
            <a:r>
              <a:rPr lang="en-US" altLang="en-US" sz="1600"/>
              <a:t>re-routes wires</a:t>
            </a:r>
            <a:endParaRPr lang="en-AU" altLang="en-US" sz="1600"/>
          </a:p>
        </p:txBody>
      </p:sp>
      <p:sp>
        <p:nvSpPr>
          <p:cNvPr id="37893" name="AutoShape 5">
            <a:extLst>
              <a:ext uri="{FF2B5EF4-FFF2-40B4-BE49-F238E27FC236}">
                <a16:creationId xmlns:a16="http://schemas.microsoft.com/office/drawing/2014/main" id="{C53B8B70-9027-40AC-BA93-3AF6A7273D0D}"/>
              </a:ext>
            </a:extLst>
          </p:cNvPr>
          <p:cNvSpPr>
            <a:spLocks/>
          </p:cNvSpPr>
          <p:nvPr/>
        </p:nvSpPr>
        <p:spPr bwMode="auto">
          <a:xfrm>
            <a:off x="5364163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Sign-bit wire replicated</a:t>
            </a:r>
            <a:endParaRPr lang="en-AU" altLang="en-US" sz="1600"/>
          </a:p>
        </p:txBody>
      </p:sp>
      <p:pic>
        <p:nvPicPr>
          <p:cNvPr id="37894" name="Picture 1">
            <a:extLst>
              <a:ext uri="{FF2B5EF4-FFF2-40B4-BE49-F238E27FC236}">
                <a16:creationId xmlns:a16="http://schemas.microsoft.com/office/drawing/2014/main" id="{B51CBC6C-2BDD-4FC8-94B0-2DA27EFA0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174750"/>
            <a:ext cx="6951662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>
            <a:extLst>
              <a:ext uri="{FF2B5EF4-FFF2-40B4-BE49-F238E27FC236}">
                <a16:creationId xmlns:a16="http://schemas.microsoft.com/office/drawing/2014/main" id="{59AE2479-B20A-4F94-9839-FE64F2F941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F0E5A412-433F-4423-B2B5-C19C35F27E5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en-US" sz="14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E9B4389A-6CA5-478B-9C01-6EF2935F42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Composing the Elements</a:t>
            </a:r>
            <a:endParaRPr lang="en-AU" altLang="en-US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A132423-6D11-4410-B841-17F321C50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First-cut data path does an instruction in one clock cycle</a:t>
            </a:r>
          </a:p>
          <a:p>
            <a:pPr lvl="1" eaLnBrk="1" hangingPunct="1"/>
            <a:r>
              <a:rPr lang="en-US" altLang="en-US"/>
              <a:t>Each datapath element can only do one function at a time</a:t>
            </a:r>
          </a:p>
          <a:p>
            <a:pPr lvl="1" eaLnBrk="1" hangingPunct="1"/>
            <a:r>
              <a:rPr lang="en-US" altLang="en-US"/>
              <a:t>Hence, we need separate instruction and data memories</a:t>
            </a:r>
          </a:p>
          <a:p>
            <a:pPr eaLnBrk="1" hangingPunct="1"/>
            <a:r>
              <a:rPr lang="en-US" altLang="en-US"/>
              <a:t>Use multiplexers where alternate data sources are used for different instructions</a:t>
            </a:r>
            <a:endParaRPr lang="en-AU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2">
            <a:extLst>
              <a:ext uri="{FF2B5EF4-FFF2-40B4-BE49-F238E27FC236}">
                <a16:creationId xmlns:a16="http://schemas.microsoft.com/office/drawing/2014/main" id="{2F396A81-3A4A-405F-A3A4-EC364D5E08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79EF90AF-3053-48C8-B96D-685D2B437EF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en-US" sz="14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61A9DF-F9AE-48D9-A7B1-5A19694BC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R-Type/Load/Store Datapath</a:t>
            </a:r>
            <a:endParaRPr lang="en-AU" altLang="en-US"/>
          </a:p>
        </p:txBody>
      </p:sp>
      <p:pic>
        <p:nvPicPr>
          <p:cNvPr id="41988" name="Picture 1">
            <a:extLst>
              <a:ext uri="{FF2B5EF4-FFF2-40B4-BE49-F238E27FC236}">
                <a16:creationId xmlns:a16="http://schemas.microsoft.com/office/drawing/2014/main" id="{BDFCC47F-885D-4C92-B3B8-588F51D6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557338"/>
            <a:ext cx="812165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738F6B6D-3F13-4B59-A783-00A839A23A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50892B55-F4E4-4021-9DC3-9EC6EEE127D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AU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978A464B-A035-4975-A675-B1264C23E1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Introduction</a:t>
            </a:r>
            <a:endParaRPr lang="en-AU" alt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2272CA7C-09ED-4039-8281-C2383B2780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CPU performance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Instruction count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Determined by ISA and compiler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CPI and Cycle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Determined by CPU hardware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We will examine two RISC-V implementations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 simplified 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 more realistic pipelined version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Simple subset, shows most 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Memory reference: </a:t>
            </a:r>
            <a:r>
              <a:rPr lang="en-US" altLang="en-US" sz="2400">
                <a:latin typeface="Lucida Console" panose="020B0609040504020204" pitchFamily="49" charset="0"/>
              </a:rPr>
              <a:t>ld</a:t>
            </a:r>
            <a:r>
              <a:rPr lang="en-US" altLang="en-US" sz="2400"/>
              <a:t>, </a:t>
            </a:r>
            <a:r>
              <a:rPr lang="en-US" altLang="en-US" sz="2400">
                <a:latin typeface="Lucida Console" panose="020B0609040504020204" pitchFamily="49" charset="0"/>
              </a:rPr>
              <a:t>sd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Arithmetic/logical: </a:t>
            </a:r>
            <a:r>
              <a:rPr lang="en-US" altLang="en-US" sz="2400">
                <a:latin typeface="Lucida Console" panose="020B0609040504020204" pitchFamily="49" charset="0"/>
              </a:rPr>
              <a:t>add</a:t>
            </a:r>
            <a:r>
              <a:rPr lang="en-US" altLang="en-US" sz="2400"/>
              <a:t>, </a:t>
            </a:r>
            <a:r>
              <a:rPr lang="en-US" altLang="en-US" sz="2400">
                <a:latin typeface="Lucida Console" panose="020B0609040504020204" pitchFamily="49" charset="0"/>
              </a:rPr>
              <a:t>sub</a:t>
            </a:r>
            <a:r>
              <a:rPr lang="en-US" altLang="en-US" sz="2400"/>
              <a:t>, </a:t>
            </a:r>
            <a:r>
              <a:rPr lang="en-US" altLang="en-US" sz="2400">
                <a:latin typeface="Lucida Console" panose="020B0609040504020204" pitchFamily="49" charset="0"/>
              </a:rPr>
              <a:t>and</a:t>
            </a:r>
            <a:r>
              <a:rPr lang="en-US" altLang="en-US" sz="2400"/>
              <a:t>, </a:t>
            </a:r>
            <a:r>
              <a:rPr lang="en-US" altLang="en-US" sz="2400">
                <a:latin typeface="Lucida Console" panose="020B0609040504020204" pitchFamily="49" charset="0"/>
              </a:rPr>
              <a:t>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Control transfer: </a:t>
            </a:r>
            <a:r>
              <a:rPr lang="en-US" altLang="en-US" sz="2400">
                <a:latin typeface="Lucida Console" panose="020B0609040504020204" pitchFamily="49" charset="0"/>
              </a:rPr>
              <a:t>beq</a:t>
            </a:r>
          </a:p>
        </p:txBody>
      </p:sp>
      <p:sp>
        <p:nvSpPr>
          <p:cNvPr id="7173" name="Text Box 4">
            <a:extLst>
              <a:ext uri="{FF2B5EF4-FFF2-40B4-BE49-F238E27FC236}">
                <a16:creationId xmlns:a16="http://schemas.microsoft.com/office/drawing/2014/main" id="{FCA0D813-9469-439C-9831-82A9FAC4F44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§4.1 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2">
            <a:extLst>
              <a:ext uri="{FF2B5EF4-FFF2-40B4-BE49-F238E27FC236}">
                <a16:creationId xmlns:a16="http://schemas.microsoft.com/office/drawing/2014/main" id="{2E773FC6-E885-4919-9A7D-ECB445D081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722AB11-0DFB-4056-8EED-072A95FD740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en-US" sz="14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E3145E69-6EB6-4AC4-BA02-871EB7C27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Full Datapath</a:t>
            </a:r>
            <a:endParaRPr lang="en-AU" altLang="en-US"/>
          </a:p>
        </p:txBody>
      </p:sp>
      <p:pic>
        <p:nvPicPr>
          <p:cNvPr id="44036" name="Picture 1">
            <a:extLst>
              <a:ext uri="{FF2B5EF4-FFF2-40B4-BE49-F238E27FC236}">
                <a16:creationId xmlns:a16="http://schemas.microsoft.com/office/drawing/2014/main" id="{BB37F2C9-A08A-4765-A8A3-4AC3D4E4F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8413"/>
            <a:ext cx="7632700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>
            <a:extLst>
              <a:ext uri="{FF2B5EF4-FFF2-40B4-BE49-F238E27FC236}">
                <a16:creationId xmlns:a16="http://schemas.microsoft.com/office/drawing/2014/main" id="{3734E2BB-6627-4F5E-9C00-046C9AA7C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8882C207-F523-4ED3-A0CD-06D4F59F206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en-US" sz="14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332A08F6-FADE-44D8-93C0-63F389E28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ALU Control</a:t>
            </a:r>
            <a:endParaRPr lang="en-AU" altLang="en-US"/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F51A3F9-5CEE-4B38-AA31-3F99B3543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/>
              <a:t>ALU used for</a:t>
            </a:r>
          </a:p>
          <a:p>
            <a:pPr lvl="1" eaLnBrk="1" hangingPunct="1"/>
            <a:r>
              <a:rPr lang="en-US" altLang="en-US"/>
              <a:t>Load/Store: F = add</a:t>
            </a:r>
          </a:p>
          <a:p>
            <a:pPr lvl="1" eaLnBrk="1" hangingPunct="1"/>
            <a:r>
              <a:rPr lang="en-US" altLang="en-US"/>
              <a:t>Branch: F = subtract</a:t>
            </a:r>
          </a:p>
          <a:p>
            <a:pPr lvl="1" eaLnBrk="1" hangingPunct="1"/>
            <a:r>
              <a:rPr lang="en-US" altLang="en-US"/>
              <a:t>R-type: F depends on opcode</a:t>
            </a:r>
            <a:endParaRPr lang="en-AU" altLang="en-US"/>
          </a:p>
        </p:txBody>
      </p:sp>
      <p:sp>
        <p:nvSpPr>
          <p:cNvPr id="46085" name="Text Box 4">
            <a:extLst>
              <a:ext uri="{FF2B5EF4-FFF2-40B4-BE49-F238E27FC236}">
                <a16:creationId xmlns:a16="http://schemas.microsoft.com/office/drawing/2014/main" id="{62DA50B4-41D3-49D5-A9AA-771AD90BD01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893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§4.4 A Simple Implementation Scheme</a:t>
            </a:r>
          </a:p>
        </p:txBody>
      </p:sp>
      <p:graphicFrame>
        <p:nvGraphicFramePr>
          <p:cNvPr id="297989" name="Group 5">
            <a:extLst>
              <a:ext uri="{FF2B5EF4-FFF2-40B4-BE49-F238E27FC236}">
                <a16:creationId xmlns:a16="http://schemas.microsoft.com/office/drawing/2014/main" id="{EF5D9C88-DA06-48A2-A7F1-5033BA021D49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3500438"/>
          <a:ext cx="6096000" cy="182880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>
            <a:extLst>
              <a:ext uri="{FF2B5EF4-FFF2-40B4-BE49-F238E27FC236}">
                <a16:creationId xmlns:a16="http://schemas.microsoft.com/office/drawing/2014/main" id="{63F24D1C-D4AE-4858-BB24-639693D8B9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AD670D67-94BE-4AAB-810A-6C7FF2C9088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en-US" sz="14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C6279FC2-993A-41F7-8EEB-725078B13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ALU Control</a:t>
            </a:r>
            <a:endParaRPr lang="en-AU" altLang="en-US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6591B98A-BF07-4E86-B019-2EB3F2EFB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Assume 2-bit ALUOp derived from opcode</a:t>
            </a:r>
          </a:p>
          <a:p>
            <a:pPr lvl="1" eaLnBrk="1" hangingPunct="1"/>
            <a:r>
              <a:rPr lang="en-US" altLang="en-US"/>
              <a:t>Combinational logic derives ALU control</a:t>
            </a:r>
            <a:endParaRPr lang="en-AU" altLang="en-US"/>
          </a:p>
        </p:txBody>
      </p:sp>
      <p:graphicFrame>
        <p:nvGraphicFramePr>
          <p:cNvPr id="300101" name="Group 69">
            <a:extLst>
              <a:ext uri="{FF2B5EF4-FFF2-40B4-BE49-F238E27FC236}">
                <a16:creationId xmlns:a16="http://schemas.microsoft.com/office/drawing/2014/main" id="{F49C7B01-70AD-4F0D-83D1-711210F2F319}"/>
              </a:ext>
            </a:extLst>
          </p:cNvPr>
          <p:cNvGraphicFramePr>
            <a:graphicFrameLocks noGrp="1"/>
          </p:cNvGraphicFramePr>
          <p:nvPr/>
        </p:nvGraphicFramePr>
        <p:xfrm>
          <a:off x="519113" y="2636838"/>
          <a:ext cx="8589962" cy="3176587"/>
        </p:xfrm>
        <a:graphic>
          <a:graphicData uri="http://schemas.openxmlformats.org/drawingml/2006/table">
            <a:tbl>
              <a:tblPr/>
              <a:tblGrid>
                <a:gridCol w="1208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4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opcode</a:t>
                      </a:r>
                      <a:endParaRPr kumimoji="0" lang="en-A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ALUOp</a:t>
                      </a:r>
                      <a:endParaRPr kumimoji="0" lang="en-A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Operation</a:t>
                      </a:r>
                      <a:endParaRPr kumimoji="0" lang="en-A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Opcode field</a:t>
                      </a:r>
                      <a:endParaRPr kumimoji="0" lang="en-A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function</a:t>
                      </a:r>
                      <a:endParaRPr kumimoji="0" lang="en-A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 register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XXXXXXXXXXX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store register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XXXXXXXXXXX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0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 on equal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XXXXXXXXXXX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62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R-type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0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54" marR="9145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>
            <a:extLst>
              <a:ext uri="{FF2B5EF4-FFF2-40B4-BE49-F238E27FC236}">
                <a16:creationId xmlns:a16="http://schemas.microsoft.com/office/drawing/2014/main" id="{5B6DF776-FD17-4741-954B-131EE9BBE0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65457902-F004-4573-834A-9D7CCD3DC96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en-US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5EC6E07-C1DB-4AFC-AC82-8F3833E9B2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Main Control Unit</a:t>
            </a:r>
            <a:endParaRPr lang="en-AU" altLang="en-US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EB450527-A4BA-4E7C-9CD3-DC39B8B260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/>
              <a:t>Control signals derived from instruction</a:t>
            </a:r>
            <a:endParaRPr lang="en-AU" altLang="en-US"/>
          </a:p>
        </p:txBody>
      </p:sp>
      <p:pic>
        <p:nvPicPr>
          <p:cNvPr id="50181" name="Picture 1">
            <a:extLst>
              <a:ext uri="{FF2B5EF4-FFF2-40B4-BE49-F238E27FC236}">
                <a16:creationId xmlns:a16="http://schemas.microsoft.com/office/drawing/2014/main" id="{69FE936E-9CBE-43D7-89EF-09BD908D7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916113"/>
            <a:ext cx="6408737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2">
            <a:extLst>
              <a:ext uri="{FF2B5EF4-FFF2-40B4-BE49-F238E27FC236}">
                <a16:creationId xmlns:a16="http://schemas.microsoft.com/office/drawing/2014/main" id="{CB480368-DEE3-4616-AF15-612C29E99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221163"/>
            <a:ext cx="7405687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2">
            <a:extLst>
              <a:ext uri="{FF2B5EF4-FFF2-40B4-BE49-F238E27FC236}">
                <a16:creationId xmlns:a16="http://schemas.microsoft.com/office/drawing/2014/main" id="{D4FA82CD-0D59-47F2-A8A3-53EF19151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A21A0BA-39F3-4CC4-A931-CF6FA278C5E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en-US" sz="1400"/>
          </a:p>
        </p:txBody>
      </p:sp>
      <p:sp>
        <p:nvSpPr>
          <p:cNvPr id="52227" name="Rectangle 4">
            <a:extLst>
              <a:ext uri="{FF2B5EF4-FFF2-40B4-BE49-F238E27FC236}">
                <a16:creationId xmlns:a16="http://schemas.microsoft.com/office/drawing/2014/main" id="{20D8F465-C96A-4742-88F5-08420AFB4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Datapath With Control</a:t>
            </a:r>
          </a:p>
        </p:txBody>
      </p:sp>
      <p:pic>
        <p:nvPicPr>
          <p:cNvPr id="52228" name="Picture 1">
            <a:extLst>
              <a:ext uri="{FF2B5EF4-FFF2-40B4-BE49-F238E27FC236}">
                <a16:creationId xmlns:a16="http://schemas.microsoft.com/office/drawing/2014/main" id="{96FF2E65-E26D-4C4E-A4D2-BEDE22A20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1260475"/>
            <a:ext cx="6435725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>
            <a:extLst>
              <a:ext uri="{FF2B5EF4-FFF2-40B4-BE49-F238E27FC236}">
                <a16:creationId xmlns:a16="http://schemas.microsoft.com/office/drawing/2014/main" id="{6CDE036F-213C-4CF7-B95E-03233FB890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1C08BB9-1F0E-4A0F-8388-0D5F197E47F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en-US" sz="1400"/>
          </a:p>
        </p:txBody>
      </p:sp>
      <p:sp>
        <p:nvSpPr>
          <p:cNvPr id="54275" name="Rectangle 4">
            <a:extLst>
              <a:ext uri="{FF2B5EF4-FFF2-40B4-BE49-F238E27FC236}">
                <a16:creationId xmlns:a16="http://schemas.microsoft.com/office/drawing/2014/main" id="{ED8FCD43-13B3-4833-BD80-73C966C9CA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R-Type Instruction</a:t>
            </a:r>
          </a:p>
        </p:txBody>
      </p:sp>
      <p:pic>
        <p:nvPicPr>
          <p:cNvPr id="54276" name="Picture 3">
            <a:extLst>
              <a:ext uri="{FF2B5EF4-FFF2-40B4-BE49-F238E27FC236}">
                <a16:creationId xmlns:a16="http://schemas.microsoft.com/office/drawing/2014/main" id="{C83AECB3-A92F-4B21-B4A2-CE629230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1260475"/>
            <a:ext cx="6435725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2">
            <a:extLst>
              <a:ext uri="{FF2B5EF4-FFF2-40B4-BE49-F238E27FC236}">
                <a16:creationId xmlns:a16="http://schemas.microsoft.com/office/drawing/2014/main" id="{C175CF85-0BE1-4229-8FBA-4AB84A6F4C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28C9615-7BB0-4B82-B876-9C03C5A010F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AU" altLang="en-US" sz="1400"/>
          </a:p>
        </p:txBody>
      </p:sp>
      <p:sp>
        <p:nvSpPr>
          <p:cNvPr id="56323" name="Rectangle 4">
            <a:extLst>
              <a:ext uri="{FF2B5EF4-FFF2-40B4-BE49-F238E27FC236}">
                <a16:creationId xmlns:a16="http://schemas.microsoft.com/office/drawing/2014/main" id="{8377FE7E-ED25-4422-AD69-4B6827617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Load Instruction</a:t>
            </a:r>
          </a:p>
        </p:txBody>
      </p:sp>
      <p:pic>
        <p:nvPicPr>
          <p:cNvPr id="56324" name="Picture 1">
            <a:extLst>
              <a:ext uri="{FF2B5EF4-FFF2-40B4-BE49-F238E27FC236}">
                <a16:creationId xmlns:a16="http://schemas.microsoft.com/office/drawing/2014/main" id="{224DD5DC-8386-4881-BED8-CE8992016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1260475"/>
            <a:ext cx="6435725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2">
            <a:extLst>
              <a:ext uri="{FF2B5EF4-FFF2-40B4-BE49-F238E27FC236}">
                <a16:creationId xmlns:a16="http://schemas.microsoft.com/office/drawing/2014/main" id="{80A4DC8B-B210-4F60-A0C0-DDE67A9E0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D654DCE8-38AE-4434-A84B-8F964C31D74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en-US" sz="1400"/>
          </a:p>
        </p:txBody>
      </p:sp>
      <p:sp>
        <p:nvSpPr>
          <p:cNvPr id="58371" name="Rectangle 4">
            <a:extLst>
              <a:ext uri="{FF2B5EF4-FFF2-40B4-BE49-F238E27FC236}">
                <a16:creationId xmlns:a16="http://schemas.microsoft.com/office/drawing/2014/main" id="{AEC7E9BE-C553-4352-82C1-F1D61DA25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38113"/>
            <a:ext cx="8259762" cy="769937"/>
          </a:xfrm>
        </p:spPr>
        <p:txBody>
          <a:bodyPr/>
          <a:lstStyle/>
          <a:p>
            <a:pPr eaLnBrk="1" hangingPunct="1"/>
            <a:r>
              <a:rPr lang="en-AU" altLang="en-US"/>
              <a:t>Branch-on-Equal Instruction</a:t>
            </a:r>
          </a:p>
        </p:txBody>
      </p:sp>
      <p:pic>
        <p:nvPicPr>
          <p:cNvPr id="58372" name="Picture 1">
            <a:extLst>
              <a:ext uri="{FF2B5EF4-FFF2-40B4-BE49-F238E27FC236}">
                <a16:creationId xmlns:a16="http://schemas.microsoft.com/office/drawing/2014/main" id="{7FD585A7-7F16-4E12-B596-CD76BCCA1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1260475"/>
            <a:ext cx="6435725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>
            <a:extLst>
              <a:ext uri="{FF2B5EF4-FFF2-40B4-BE49-F238E27FC236}">
                <a16:creationId xmlns:a16="http://schemas.microsoft.com/office/drawing/2014/main" id="{F2F9A5A9-0206-4739-8529-47729176E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01D6DF36-5A99-4CCF-9702-057F2C51812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en-US" sz="14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BB70400A-8AB3-4E38-8886-14FB1096C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Performance Issues</a:t>
            </a:r>
            <a:endParaRPr lang="en-AU" altLang="en-US"/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40035FB4-0968-463A-BCFB-25D4393F0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Longest delay determines clock period</a:t>
            </a:r>
          </a:p>
          <a:p>
            <a:pPr lvl="1" eaLnBrk="1" hangingPunct="1"/>
            <a:r>
              <a:rPr lang="en-US" altLang="en-US"/>
              <a:t>Critical path: load instruction</a:t>
            </a:r>
          </a:p>
          <a:p>
            <a:pPr lvl="1" eaLnBrk="1" hangingPunct="1"/>
            <a:r>
              <a:rPr lang="en-US" altLang="en-US"/>
              <a:t>Instruction memory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 register file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 ALU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 data memory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 register file</a:t>
            </a:r>
          </a:p>
          <a:p>
            <a:pPr eaLnBrk="1" hangingPunct="1"/>
            <a:r>
              <a:rPr lang="en-US" altLang="en-US"/>
              <a:t>Not feasible to vary period for different instructions</a:t>
            </a:r>
          </a:p>
          <a:p>
            <a:pPr eaLnBrk="1" hangingPunct="1"/>
            <a:r>
              <a:rPr lang="en-US" altLang="en-US"/>
              <a:t>Violates design principle</a:t>
            </a:r>
          </a:p>
          <a:p>
            <a:pPr lvl="1" eaLnBrk="1" hangingPunct="1"/>
            <a:r>
              <a:rPr lang="en-US" altLang="en-US"/>
              <a:t>Making the common case fast</a:t>
            </a:r>
          </a:p>
          <a:p>
            <a:pPr eaLnBrk="1" hangingPunct="1"/>
            <a:r>
              <a:rPr lang="en-US" altLang="en-US"/>
              <a:t>We will improve performance by pipelining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>
            <a:extLst>
              <a:ext uri="{FF2B5EF4-FFF2-40B4-BE49-F238E27FC236}">
                <a16:creationId xmlns:a16="http://schemas.microsoft.com/office/drawing/2014/main" id="{7091A05B-CA2F-4D66-BD63-CA603466F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2E3B9235-947E-47B8-B996-9806DC0B5C6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en-US" sz="1400"/>
          </a:p>
        </p:txBody>
      </p:sp>
      <p:pic>
        <p:nvPicPr>
          <p:cNvPr id="62467" name="Picture 8" descr="f04-25-P374493">
            <a:extLst>
              <a:ext uri="{FF2B5EF4-FFF2-40B4-BE49-F238E27FC236}">
                <a16:creationId xmlns:a16="http://schemas.microsoft.com/office/drawing/2014/main" id="{093E5B1E-ED07-4D5B-B14A-29574AC6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Rectangle 2">
            <a:extLst>
              <a:ext uri="{FF2B5EF4-FFF2-40B4-BE49-F238E27FC236}">
                <a16:creationId xmlns:a16="http://schemas.microsoft.com/office/drawing/2014/main" id="{31EED79F-952C-4B10-849F-844B6758F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Analogy</a:t>
            </a:r>
            <a:endParaRPr lang="en-AU" altLang="en-US"/>
          </a:p>
        </p:txBody>
      </p:sp>
      <p:sp>
        <p:nvSpPr>
          <p:cNvPr id="62469" name="Rectangle 3">
            <a:extLst>
              <a:ext uri="{FF2B5EF4-FFF2-40B4-BE49-F238E27FC236}">
                <a16:creationId xmlns:a16="http://schemas.microsoft.com/office/drawing/2014/main" id="{A2C415A9-C28F-4A66-8E8A-C535A3449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/>
              <a:t>Pipelined laundry: overlapping execution</a:t>
            </a:r>
          </a:p>
          <a:p>
            <a:pPr lvl="1" eaLnBrk="1" hangingPunct="1"/>
            <a:r>
              <a:rPr lang="en-US" altLang="en-US"/>
              <a:t>Parallelism improves performance</a:t>
            </a:r>
          </a:p>
        </p:txBody>
      </p:sp>
      <p:sp>
        <p:nvSpPr>
          <p:cNvPr id="62470" name="Text Box 4">
            <a:extLst>
              <a:ext uri="{FF2B5EF4-FFF2-40B4-BE49-F238E27FC236}">
                <a16:creationId xmlns:a16="http://schemas.microsoft.com/office/drawing/2014/main" id="{8B25F843-6772-42FD-87A2-53060B67B30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312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§4.6 An Overview of Pipelining</a:t>
            </a:r>
          </a:p>
        </p:txBody>
      </p:sp>
      <p:sp>
        <p:nvSpPr>
          <p:cNvPr id="62471" name="Rectangle 6">
            <a:extLst>
              <a:ext uri="{FF2B5EF4-FFF2-40B4-BE49-F238E27FC236}">
                <a16:creationId xmlns:a16="http://schemas.microsoft.com/office/drawing/2014/main" id="{11D9AE94-78F8-4342-9146-24DF8172E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2708275"/>
            <a:ext cx="37353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Four loads:</a:t>
            </a:r>
          </a:p>
          <a:p>
            <a:pPr lvl="1" eaLnBrk="1" hangingPunct="1"/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8/3.5 = 2.3</a:t>
            </a:r>
          </a:p>
          <a:p>
            <a:pPr eaLnBrk="1" hangingPunct="1"/>
            <a:r>
              <a:rPr lang="en-US" altLang="en-US" sz="2800"/>
              <a:t>Non-stop:</a:t>
            </a:r>
          </a:p>
          <a:p>
            <a:pPr lvl="1" eaLnBrk="1" hangingPunct="1"/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2n/0.5n + 1.5 ≈ 4</a:t>
            </a:r>
            <a:br>
              <a:rPr lang="en-US" altLang="en-US" sz="2400"/>
            </a:br>
            <a:r>
              <a:rPr lang="en-US" altLang="en-US" sz="2400"/>
              <a:t>= number of stages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>
            <a:extLst>
              <a:ext uri="{FF2B5EF4-FFF2-40B4-BE49-F238E27FC236}">
                <a16:creationId xmlns:a16="http://schemas.microsoft.com/office/drawing/2014/main" id="{70B3FE67-79A5-48B5-A0BC-8014635F82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752B47AF-381F-46B1-BE7F-E050D2C709D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AU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0EC7FC9-426C-4646-A482-6AD3672CD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Instruction Execution</a:t>
            </a:r>
            <a:endParaRPr lang="en-AU" altLang="en-US"/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F2435006-F9D6-45AE-99FE-72E8C6C96F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PC </a:t>
            </a:r>
            <a:r>
              <a:rPr lang="en-US" altLang="en-US" sz="2800">
                <a:sym typeface="Symbol" panose="05050102010706020507" pitchFamily="18" charset="2"/>
              </a:rPr>
              <a:t> instruction memory, fetch instruction</a:t>
            </a:r>
          </a:p>
          <a:p>
            <a:pPr eaLnBrk="1" hangingPunct="1"/>
            <a:r>
              <a:rPr lang="en-US" altLang="en-US" sz="2800">
                <a:sym typeface="Symbol" panose="05050102010706020507" pitchFamily="18" charset="2"/>
              </a:rPr>
              <a:t>Register numbers</a:t>
            </a:r>
            <a:r>
              <a:rPr lang="en-US" altLang="en-US" sz="2800"/>
              <a:t> </a:t>
            </a:r>
            <a:r>
              <a:rPr lang="en-US" altLang="en-US" sz="2800">
                <a:sym typeface="Symbol" panose="05050102010706020507" pitchFamily="18" charset="2"/>
              </a:rPr>
              <a:t> register file, read registers</a:t>
            </a:r>
          </a:p>
          <a:p>
            <a:pPr eaLnBrk="1" hangingPunct="1"/>
            <a:r>
              <a:rPr lang="en-US" altLang="en-US" sz="2800">
                <a:sym typeface="Symbol" panose="05050102010706020507" pitchFamily="18" charset="2"/>
              </a:rPr>
              <a:t>Depending on instruction class</a:t>
            </a:r>
          </a:p>
          <a:p>
            <a:pPr lvl="1" eaLnBrk="1" hangingPunct="1"/>
            <a:r>
              <a:rPr lang="en-US" altLang="en-US" sz="2400">
                <a:sym typeface="Symbol" panose="05050102010706020507" pitchFamily="18" charset="2"/>
              </a:rPr>
              <a:t>Use ALU to calculate</a:t>
            </a:r>
          </a:p>
          <a:p>
            <a:pPr lvl="2" eaLnBrk="1" hangingPunct="1"/>
            <a:r>
              <a:rPr lang="en-US" altLang="en-US" sz="2000">
                <a:sym typeface="Symbol" panose="05050102010706020507" pitchFamily="18" charset="2"/>
              </a:rPr>
              <a:t>Arithmetic result</a:t>
            </a:r>
          </a:p>
          <a:p>
            <a:pPr lvl="2" eaLnBrk="1" hangingPunct="1"/>
            <a:r>
              <a:rPr lang="en-US" altLang="en-US" sz="2000">
                <a:sym typeface="Symbol" panose="05050102010706020507" pitchFamily="18" charset="2"/>
              </a:rPr>
              <a:t>Memory address for load/store</a:t>
            </a:r>
          </a:p>
          <a:p>
            <a:pPr lvl="2" eaLnBrk="1" hangingPunct="1"/>
            <a:r>
              <a:rPr lang="en-US" altLang="en-US" sz="2000">
                <a:sym typeface="Symbol" panose="05050102010706020507" pitchFamily="18" charset="2"/>
              </a:rPr>
              <a:t>Branch comparison</a:t>
            </a:r>
          </a:p>
          <a:p>
            <a:pPr lvl="1" eaLnBrk="1" hangingPunct="1"/>
            <a:r>
              <a:rPr lang="en-US" altLang="en-US" sz="2400">
                <a:sym typeface="Symbol" panose="05050102010706020507" pitchFamily="18" charset="2"/>
              </a:rPr>
              <a:t>Access data memory for load/store</a:t>
            </a:r>
          </a:p>
          <a:p>
            <a:pPr lvl="1" eaLnBrk="1" hangingPunct="1"/>
            <a:r>
              <a:rPr lang="en-US" altLang="en-US" sz="2400">
                <a:sym typeface="Symbol" panose="05050102010706020507" pitchFamily="18" charset="2"/>
              </a:rPr>
              <a:t>PC  target address or PC + 4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3">
            <a:extLst>
              <a:ext uri="{FF2B5EF4-FFF2-40B4-BE49-F238E27FC236}">
                <a16:creationId xmlns:a16="http://schemas.microsoft.com/office/drawing/2014/main" id="{B50E580F-0BAF-4017-AFE3-83506A847A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E4B2672C-F3EB-4376-928F-3CDC038344B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en-US" sz="14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70B1527-150D-436D-83D6-A3BCE390D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RISC-V Pipeline</a:t>
            </a:r>
            <a:endParaRPr lang="en-AU" altLang="en-US"/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BD2EE0F-9D2A-4105-8328-4E53BB0C8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en-US"/>
              <a:t>Five stages, one step per stage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/>
              <a:t>IF: Instruction fetch from memory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/>
              <a:t>ID: Instruction decode &amp; register read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/>
              <a:t>EX: Execute operation or calculate address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/>
              <a:t>MEM: Access memory operand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/>
              <a:t>WB: Write result back to register</a:t>
            </a:r>
            <a:endParaRPr lang="en-AU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>
            <a:extLst>
              <a:ext uri="{FF2B5EF4-FFF2-40B4-BE49-F238E27FC236}">
                <a16:creationId xmlns:a16="http://schemas.microsoft.com/office/drawing/2014/main" id="{24146AA1-70B4-4D26-853F-F67EFD7F3F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051D0CD5-174F-43CE-A6FB-A0740A969FC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en-US" sz="14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095C184E-1A27-4D77-9F59-E0F015DB84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 Performance</a:t>
            </a:r>
            <a:endParaRPr lang="en-AU" altLang="en-US"/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6F0BCF0A-F797-4B23-9B93-ADD495275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533650"/>
          </a:xfrm>
        </p:spPr>
        <p:txBody>
          <a:bodyPr/>
          <a:lstStyle/>
          <a:p>
            <a:pPr eaLnBrk="1" hangingPunct="1"/>
            <a:r>
              <a:rPr lang="en-US" altLang="en-US" sz="2800"/>
              <a:t>Assume time for stages is</a:t>
            </a:r>
          </a:p>
          <a:p>
            <a:pPr lvl="1" eaLnBrk="1" hangingPunct="1"/>
            <a:r>
              <a:rPr lang="en-US" altLang="en-US" sz="2400"/>
              <a:t>100ps for register read or write</a:t>
            </a:r>
          </a:p>
          <a:p>
            <a:pPr lvl="1" eaLnBrk="1" hangingPunct="1"/>
            <a:r>
              <a:rPr lang="en-US" altLang="en-US" sz="2400"/>
              <a:t>200ps for other stages</a:t>
            </a:r>
          </a:p>
          <a:p>
            <a:pPr eaLnBrk="1" hangingPunct="1"/>
            <a:r>
              <a:rPr lang="en-US" altLang="en-US" sz="2800"/>
              <a:t>Compare pipelined datapath with single-cycle datapath</a:t>
            </a:r>
          </a:p>
        </p:txBody>
      </p:sp>
      <p:graphicFrame>
        <p:nvGraphicFramePr>
          <p:cNvPr id="327684" name="Group 4">
            <a:extLst>
              <a:ext uri="{FF2B5EF4-FFF2-40B4-BE49-F238E27FC236}">
                <a16:creationId xmlns:a16="http://schemas.microsoft.com/office/drawing/2014/main" id="{F296A669-58EA-4FA4-B0E7-3ABBC24E5919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3846513"/>
          <a:ext cx="8353425" cy="2246312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 fetch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read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op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access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write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time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ld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sd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R-format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2">
            <a:extLst>
              <a:ext uri="{FF2B5EF4-FFF2-40B4-BE49-F238E27FC236}">
                <a16:creationId xmlns:a16="http://schemas.microsoft.com/office/drawing/2014/main" id="{882FE204-6E64-4157-9E8F-E6107C11A0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5AC24B0F-4D8C-4F18-A650-74C6F2CF8CF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en-US" sz="14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5AA58E73-3C8B-4050-AF85-675CEBBB72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 Performance</a:t>
            </a:r>
            <a:endParaRPr lang="en-AU" altLang="en-US"/>
          </a:p>
        </p:txBody>
      </p:sp>
      <p:sp>
        <p:nvSpPr>
          <p:cNvPr id="68612" name="Text Box 4">
            <a:extLst>
              <a:ext uri="{FF2B5EF4-FFF2-40B4-BE49-F238E27FC236}">
                <a16:creationId xmlns:a16="http://schemas.microsoft.com/office/drawing/2014/main" id="{FFD8EC7F-BA5C-424D-8049-2CC75247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1196975"/>
            <a:ext cx="26765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Single-cycle (T</a:t>
            </a:r>
            <a:r>
              <a:rPr lang="en-US" altLang="en-US" sz="1800" baseline="-25000"/>
              <a:t>c</a:t>
            </a:r>
            <a:r>
              <a:rPr lang="en-US" altLang="en-US" sz="1800"/>
              <a:t>= 800ps)</a:t>
            </a:r>
            <a:endParaRPr lang="en-AU" altLang="en-US" sz="1800"/>
          </a:p>
        </p:txBody>
      </p:sp>
      <p:sp>
        <p:nvSpPr>
          <p:cNvPr id="68613" name="Text Box 5">
            <a:extLst>
              <a:ext uri="{FF2B5EF4-FFF2-40B4-BE49-F238E27FC236}">
                <a16:creationId xmlns:a16="http://schemas.microsoft.com/office/drawing/2014/main" id="{DA7475C5-2B4E-4E16-8765-505ACCDE1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644900"/>
            <a:ext cx="23844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Pipelined (T</a:t>
            </a:r>
            <a:r>
              <a:rPr lang="en-US" altLang="en-US" sz="1800" baseline="-25000"/>
              <a:t>c</a:t>
            </a:r>
            <a:r>
              <a:rPr lang="en-US" altLang="en-US" sz="1800"/>
              <a:t>= 200ps)</a:t>
            </a:r>
            <a:endParaRPr lang="en-AU" altLang="en-US" sz="1800"/>
          </a:p>
        </p:txBody>
      </p:sp>
      <p:pic>
        <p:nvPicPr>
          <p:cNvPr id="68614" name="Picture 1">
            <a:extLst>
              <a:ext uri="{FF2B5EF4-FFF2-40B4-BE49-F238E27FC236}">
                <a16:creationId xmlns:a16="http://schemas.microsoft.com/office/drawing/2014/main" id="{C3BDE11C-E840-43CF-BC06-B5ECE2110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628775"/>
            <a:ext cx="6624637" cy="45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>
            <a:extLst>
              <a:ext uri="{FF2B5EF4-FFF2-40B4-BE49-F238E27FC236}">
                <a16:creationId xmlns:a16="http://schemas.microsoft.com/office/drawing/2014/main" id="{40274EAA-C1C0-4F31-B323-221DAE2A83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AD25F544-9217-4B94-8D58-7C943BF0BE5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en-US" sz="14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B003A3F0-B982-4C20-AA51-A674232AB5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 Speedup</a:t>
            </a:r>
            <a:endParaRPr lang="en-AU" altLang="en-US"/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ADA85F2-F17A-4A2F-BBD6-7063E9C6F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If all stages are balanced</a:t>
            </a:r>
          </a:p>
          <a:p>
            <a:pPr lvl="1" eaLnBrk="1" hangingPunct="1"/>
            <a:r>
              <a:rPr lang="en-US" altLang="en-US"/>
              <a:t>i.e., all take the same time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/>
              <a:t>Time between instructions</a:t>
            </a:r>
            <a:r>
              <a:rPr lang="en-US" altLang="en-US" baseline="-25000"/>
              <a:t>pipelined</a:t>
            </a:r>
            <a:br>
              <a:rPr lang="en-US" altLang="en-US"/>
            </a:br>
            <a:r>
              <a:rPr lang="en-US" altLang="en-US"/>
              <a:t>= Time between instructions</a:t>
            </a:r>
            <a:r>
              <a:rPr lang="en-US" altLang="en-US" baseline="-25000"/>
              <a:t>nonpipelined</a:t>
            </a:r>
            <a:br>
              <a:rPr lang="en-US" altLang="en-US"/>
            </a:br>
            <a:r>
              <a:rPr lang="en-US" altLang="en-US"/>
              <a:t>		Number of stages</a:t>
            </a:r>
          </a:p>
          <a:p>
            <a:pPr eaLnBrk="1" hangingPunct="1"/>
            <a:r>
              <a:rPr lang="en-US" altLang="en-US"/>
              <a:t>If not balanced, speedup is less</a:t>
            </a:r>
          </a:p>
          <a:p>
            <a:pPr eaLnBrk="1" hangingPunct="1"/>
            <a:r>
              <a:rPr lang="en-US" altLang="en-US"/>
              <a:t>Speedup due to increased throughput</a:t>
            </a:r>
          </a:p>
          <a:p>
            <a:pPr lvl="1" eaLnBrk="1" hangingPunct="1"/>
            <a:r>
              <a:rPr lang="en-US" altLang="en-US"/>
              <a:t>Latency (time for each instruction) does not decrease</a:t>
            </a:r>
            <a:endParaRPr lang="en-AU" altLang="en-US"/>
          </a:p>
        </p:txBody>
      </p:sp>
      <p:sp>
        <p:nvSpPr>
          <p:cNvPr id="70661" name="Line 4">
            <a:extLst>
              <a:ext uri="{FF2B5EF4-FFF2-40B4-BE49-F238E27FC236}">
                <a16:creationId xmlns:a16="http://schemas.microsoft.com/office/drawing/2014/main" id="{339BDC3F-B9AB-4099-931D-3E0B719D4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5150" y="3213100"/>
            <a:ext cx="5545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>
            <a:extLst>
              <a:ext uri="{FF2B5EF4-FFF2-40B4-BE49-F238E27FC236}">
                <a16:creationId xmlns:a16="http://schemas.microsoft.com/office/drawing/2014/main" id="{2DB9FF0C-E027-47F0-B38A-3F1077D9F2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8D58B885-AB63-475F-A381-C1C7C4D5209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en-US" sz="14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C264E327-FD1A-4062-834C-D3AE6BC7E1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and ISA Design</a:t>
            </a:r>
            <a:endParaRPr lang="en-AU" altLang="en-US"/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D4B29FBC-9BC4-4B05-B861-BBD344867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RISC-V ISA designed for pipelining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All instructions are 32-bits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Easier to fetch and decode in one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c.f. x86: 1- to 17-byte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Few and regular instruction formats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Can decode and read registers in one step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Load/store addressing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Can calculate address in 3</a:t>
            </a:r>
            <a:r>
              <a:rPr lang="en-US" altLang="en-US" baseline="30000"/>
              <a:t>rd</a:t>
            </a:r>
            <a:r>
              <a:rPr lang="en-US" altLang="en-US"/>
              <a:t> stage, access memory in 4</a:t>
            </a:r>
            <a:r>
              <a:rPr lang="en-US" altLang="en-US" baseline="30000"/>
              <a:t>th</a:t>
            </a:r>
            <a:r>
              <a:rPr lang="en-US" altLang="en-US"/>
              <a:t> stage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>
            <a:extLst>
              <a:ext uri="{FF2B5EF4-FFF2-40B4-BE49-F238E27FC236}">
                <a16:creationId xmlns:a16="http://schemas.microsoft.com/office/drawing/2014/main" id="{CE91CA22-51DC-4A67-B517-85BE6D2F1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951F9CD-ABB4-463F-8553-5765DB20086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en-US" sz="14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19D5DBE-9330-4C08-962E-6499641535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Hazards</a:t>
            </a:r>
            <a:endParaRPr lang="en-AU" altLang="en-US"/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E09B6E81-DAFD-4598-AA57-1047CC840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Situations that prevent starting the next instruction in the next cycle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Structure hazards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required resource is busy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Data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Need to wait for previous instruction to complete its data read/write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Control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Deciding on control action depends on previous instruction</a:t>
            </a:r>
            <a:endParaRPr lang="en-AU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>
            <a:extLst>
              <a:ext uri="{FF2B5EF4-FFF2-40B4-BE49-F238E27FC236}">
                <a16:creationId xmlns:a16="http://schemas.microsoft.com/office/drawing/2014/main" id="{C55FFDA6-4CFA-4929-841E-A9D8742CA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E14CC9A-B3DE-47BF-840A-8A12B2D6F2B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en-US" sz="14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1D5F82A9-3EDB-4E1E-87E6-CD1481D39A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Structural Hazards</a:t>
            </a:r>
            <a:endParaRPr lang="en-AU" altLang="en-US"/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24DE36C4-9600-450E-AC39-3024F9664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Conflict for use of a resource</a:t>
            </a:r>
          </a:p>
          <a:p>
            <a:pPr eaLnBrk="1" hangingPunct="1"/>
            <a:r>
              <a:rPr lang="en-US" altLang="en-US"/>
              <a:t>In RISC-V pipeline with a single memory</a:t>
            </a:r>
          </a:p>
          <a:p>
            <a:pPr lvl="1" eaLnBrk="1" hangingPunct="1"/>
            <a:r>
              <a:rPr lang="en-US" altLang="en-US"/>
              <a:t>Load/store requires data access</a:t>
            </a:r>
          </a:p>
          <a:p>
            <a:pPr lvl="1" eaLnBrk="1" hangingPunct="1"/>
            <a:r>
              <a:rPr lang="en-US" altLang="en-US"/>
              <a:t>Instruction fetch would have to </a:t>
            </a:r>
            <a:r>
              <a:rPr lang="en-US" altLang="en-US" i="1"/>
              <a:t>stall</a:t>
            </a:r>
            <a:r>
              <a:rPr lang="en-US" altLang="en-US"/>
              <a:t> for that cycle</a:t>
            </a:r>
          </a:p>
          <a:p>
            <a:pPr lvl="2" eaLnBrk="1" hangingPunct="1"/>
            <a:r>
              <a:rPr lang="en-US" altLang="en-US"/>
              <a:t>Would cause a pipeline “bubble”</a:t>
            </a:r>
          </a:p>
          <a:p>
            <a:pPr eaLnBrk="1" hangingPunct="1"/>
            <a:r>
              <a:rPr lang="en-US" altLang="en-US"/>
              <a:t>Hence, pipelined datapaths require separate instruction/data memories</a:t>
            </a:r>
          </a:p>
          <a:p>
            <a:pPr lvl="1" eaLnBrk="1" hangingPunct="1"/>
            <a:r>
              <a:rPr lang="en-US" altLang="en-US"/>
              <a:t>Or separate instruction/data caches</a:t>
            </a:r>
            <a:endParaRPr lang="en-AU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3">
            <a:extLst>
              <a:ext uri="{FF2B5EF4-FFF2-40B4-BE49-F238E27FC236}">
                <a16:creationId xmlns:a16="http://schemas.microsoft.com/office/drawing/2014/main" id="{FADE117B-932F-4FB7-BDED-B8935086B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F622F6B3-1BA9-422E-A57B-29B166031A8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en-US" sz="14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EE397B47-683C-4600-A28F-F27E0AE42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Hazards</a:t>
            </a:r>
            <a:endParaRPr lang="en-AU" altLang="en-US"/>
          </a:p>
        </p:txBody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39010E76-AA73-4383-BE9E-8BD6C58002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/>
            <a:r>
              <a:rPr lang="en-US" altLang="en-US"/>
              <a:t>An instruction depends on completion of data access by a previous instruction</a:t>
            </a:r>
          </a:p>
          <a:p>
            <a:pPr lvl="1" eaLnBrk="1" hangingPunct="1"/>
            <a:r>
              <a:rPr lang="en-US" altLang="en-US">
                <a:latin typeface="Lucida Console" panose="020B0609040504020204" pitchFamily="49" charset="0"/>
              </a:rPr>
              <a:t>add	</a:t>
            </a:r>
            <a:r>
              <a:rPr lang="en-US" altLang="en-US">
                <a:solidFill>
                  <a:srgbClr val="FF0000"/>
                </a:solidFill>
                <a:latin typeface="Lucida Console" panose="020B0609040504020204" pitchFamily="49" charset="0"/>
              </a:rPr>
              <a:t>x19</a:t>
            </a:r>
            <a:r>
              <a:rPr lang="en-US" altLang="en-US">
                <a:latin typeface="Lucida Console" panose="020B0609040504020204" pitchFamily="49" charset="0"/>
              </a:rPr>
              <a:t>, x0, x1</a:t>
            </a:r>
            <a:br>
              <a:rPr lang="en-US" altLang="en-US">
                <a:latin typeface="Lucida Console" panose="020B0609040504020204" pitchFamily="49" charset="0"/>
              </a:rPr>
            </a:br>
            <a:r>
              <a:rPr lang="en-US" altLang="en-US">
                <a:latin typeface="Lucida Console" panose="020B0609040504020204" pitchFamily="49" charset="0"/>
              </a:rPr>
              <a:t>sub	x2, </a:t>
            </a:r>
            <a:r>
              <a:rPr lang="en-US" altLang="en-US">
                <a:solidFill>
                  <a:srgbClr val="FF0000"/>
                </a:solidFill>
                <a:latin typeface="Lucida Console" panose="020B0609040504020204" pitchFamily="49" charset="0"/>
              </a:rPr>
              <a:t>x19</a:t>
            </a:r>
            <a:r>
              <a:rPr lang="en-US" altLang="en-US">
                <a:latin typeface="Lucida Console" panose="020B0609040504020204" pitchFamily="49" charset="0"/>
              </a:rPr>
              <a:t>, x3</a:t>
            </a:r>
          </a:p>
        </p:txBody>
      </p:sp>
      <p:pic>
        <p:nvPicPr>
          <p:cNvPr id="78853" name="Picture 3">
            <a:extLst>
              <a:ext uri="{FF2B5EF4-FFF2-40B4-BE49-F238E27FC236}">
                <a16:creationId xmlns:a16="http://schemas.microsoft.com/office/drawing/2014/main" id="{C567D03B-2701-45A3-969A-CE10399D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429000"/>
            <a:ext cx="7767637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>
            <a:extLst>
              <a:ext uri="{FF2B5EF4-FFF2-40B4-BE49-F238E27FC236}">
                <a16:creationId xmlns:a16="http://schemas.microsoft.com/office/drawing/2014/main" id="{AA3AA49A-E8C6-4A27-8A31-FC2143FA4F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679F8347-BD50-413B-A356-11C13362A08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en-US" sz="14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B6757903-B5D3-4FC6-9D92-44BA027721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Forwarding (aka Bypassing)</a:t>
            </a:r>
            <a:endParaRPr lang="en-AU" altLang="en-US"/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91C43AC-8BD0-4B06-8BDD-DBDAEC4E9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/>
            <a:r>
              <a:rPr lang="en-US" altLang="en-US"/>
              <a:t>Use result when it is computed</a:t>
            </a:r>
          </a:p>
          <a:p>
            <a:pPr lvl="1" eaLnBrk="1" hangingPunct="1"/>
            <a:r>
              <a:rPr lang="en-US" altLang="en-US"/>
              <a:t>Don’t wait for it to be stored in a register</a:t>
            </a:r>
          </a:p>
          <a:p>
            <a:pPr lvl="1" eaLnBrk="1" hangingPunct="1"/>
            <a:r>
              <a:rPr lang="en-US" altLang="en-US"/>
              <a:t>Requires extra connections in the datapath</a:t>
            </a:r>
            <a:endParaRPr lang="en-AU" altLang="en-US"/>
          </a:p>
        </p:txBody>
      </p:sp>
      <p:pic>
        <p:nvPicPr>
          <p:cNvPr id="80901" name="Picture 1">
            <a:extLst>
              <a:ext uri="{FF2B5EF4-FFF2-40B4-BE49-F238E27FC236}">
                <a16:creationId xmlns:a16="http://schemas.microsoft.com/office/drawing/2014/main" id="{E01A2737-5064-4A68-988F-4AA8B062B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36888"/>
            <a:ext cx="78041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3">
            <a:extLst>
              <a:ext uri="{FF2B5EF4-FFF2-40B4-BE49-F238E27FC236}">
                <a16:creationId xmlns:a16="http://schemas.microsoft.com/office/drawing/2014/main" id="{C6F5D92D-C94A-4907-B9A8-0CF3159B7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C154DE8F-AA0C-4F11-A940-5ECE65B6BED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en-US" sz="14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4BBBAE5-D622-4D32-9258-E2FF2A9FA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Load-Use Data Hazard</a:t>
            </a:r>
            <a:endParaRPr lang="en-AU" altLang="en-US"/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FC580E17-1448-4E55-BCAF-7D8566CB4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/>
              <a:t>Can’t always avoid stalls by forwarding</a:t>
            </a:r>
          </a:p>
          <a:p>
            <a:pPr lvl="1" eaLnBrk="1" hangingPunct="1"/>
            <a:r>
              <a:rPr lang="en-US" altLang="en-US"/>
              <a:t>If value not computed when needed</a:t>
            </a:r>
          </a:p>
          <a:p>
            <a:pPr lvl="1" eaLnBrk="1" hangingPunct="1"/>
            <a:r>
              <a:rPr lang="en-US" altLang="en-US"/>
              <a:t>Can’t forward backward in time!</a:t>
            </a:r>
            <a:endParaRPr lang="en-AU" altLang="en-US"/>
          </a:p>
        </p:txBody>
      </p:sp>
      <p:pic>
        <p:nvPicPr>
          <p:cNvPr id="82949" name="Picture 6">
            <a:extLst>
              <a:ext uri="{FF2B5EF4-FFF2-40B4-BE49-F238E27FC236}">
                <a16:creationId xmlns:a16="http://schemas.microsoft.com/office/drawing/2014/main" id="{F4BB65F5-D1EE-464A-BC16-F27150E0E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3041650"/>
            <a:ext cx="717867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2">
            <a:extLst>
              <a:ext uri="{FF2B5EF4-FFF2-40B4-BE49-F238E27FC236}">
                <a16:creationId xmlns:a16="http://schemas.microsoft.com/office/drawing/2014/main" id="{F6EC72AB-06FF-4D98-B0EF-A111014014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0FD0CA71-1B63-48C9-9010-4302F4AF7F2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en-US" sz="14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8F77CF7-8A89-4ECD-B9F4-9872EEE4D8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CPU Overview</a:t>
            </a:r>
            <a:endParaRPr lang="en-AU" altLang="en-US"/>
          </a:p>
        </p:txBody>
      </p:sp>
      <p:pic>
        <p:nvPicPr>
          <p:cNvPr id="11268" name="Picture 8">
            <a:extLst>
              <a:ext uri="{FF2B5EF4-FFF2-40B4-BE49-F238E27FC236}">
                <a16:creationId xmlns:a16="http://schemas.microsoft.com/office/drawing/2014/main" id="{4FEE80DA-2BF5-4184-8869-616DE6ACB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25588"/>
            <a:ext cx="8027987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3">
            <a:extLst>
              <a:ext uri="{FF2B5EF4-FFF2-40B4-BE49-F238E27FC236}">
                <a16:creationId xmlns:a16="http://schemas.microsoft.com/office/drawing/2014/main" id="{6B028E0C-3CA6-43C4-96D6-EDE51DF669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96C3FEA-EDAB-4F7E-88E1-78D692F9F06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en-US" sz="14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7120A893-D0DB-4D41-ADA2-CDA50CDA1B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Code Scheduling to Avoid Stalls</a:t>
            </a:r>
            <a:endParaRPr lang="en-AU" altLang="en-US" sz="4000"/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555A661B-39F6-4218-8761-5A5D2ADD1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/>
              <a:t>Reorder code to avoid use of load result in the next instruction</a:t>
            </a:r>
          </a:p>
          <a:p>
            <a:pPr eaLnBrk="1" hangingPunct="1"/>
            <a:r>
              <a:rPr lang="en-US" altLang="en-US"/>
              <a:t>C code for </a:t>
            </a:r>
            <a:r>
              <a:rPr lang="en-US" altLang="en-US">
                <a:latin typeface="Lucida Console" panose="020B0609040504020204" pitchFamily="49" charset="0"/>
              </a:rPr>
              <a:t>a = b + e; c = b + f;</a:t>
            </a:r>
            <a:endParaRPr lang="en-AU" altLang="en-US">
              <a:latin typeface="Lucida Console" panose="020B0609040504020204" pitchFamily="49" charset="0"/>
            </a:endParaRPr>
          </a:p>
        </p:txBody>
      </p:sp>
      <p:sp>
        <p:nvSpPr>
          <p:cNvPr id="84997" name="Text Box 4">
            <a:extLst>
              <a:ext uri="{FF2B5EF4-FFF2-40B4-BE49-F238E27FC236}">
                <a16:creationId xmlns:a16="http://schemas.microsoft.com/office/drawing/2014/main" id="{66BD55AD-ED7B-490B-A9DE-4FDEB95BE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8" y="3225800"/>
            <a:ext cx="2992437" cy="26162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ld		x1, 0(x0)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ld	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x2</a:t>
            </a:r>
            <a:r>
              <a:rPr lang="en-US" altLang="en-US" sz="2000">
                <a:latin typeface="Lucida Console" panose="020B0609040504020204" pitchFamily="49" charset="0"/>
              </a:rPr>
              <a:t>, 8(x0)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add		x3, x1,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x2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sd		x3, 24(x0)</a:t>
            </a:r>
          </a:p>
          <a:p>
            <a:pPr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ld	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x4</a:t>
            </a:r>
            <a:r>
              <a:rPr lang="en-US" altLang="en-US" sz="2000">
                <a:latin typeface="Lucida Console" panose="020B0609040504020204" pitchFamily="49" charset="0"/>
              </a:rPr>
              <a:t>, 16(x0)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add		x5, x1,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x4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sd		x5, 32(x0)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84998" name="AutoShape 5">
            <a:extLst>
              <a:ext uri="{FF2B5EF4-FFF2-40B4-BE49-F238E27FC236}">
                <a16:creationId xmlns:a16="http://schemas.microsoft.com/office/drawing/2014/main" id="{B5EB685A-D82A-4567-BC77-DBE6B7DCD2A9}"/>
              </a:ext>
            </a:extLst>
          </p:cNvPr>
          <p:cNvSpPr>
            <a:spLocks/>
          </p:cNvSpPr>
          <p:nvPr/>
        </p:nvSpPr>
        <p:spPr bwMode="auto">
          <a:xfrm>
            <a:off x="296863" y="4078288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84999" name="AutoShape 6">
            <a:extLst>
              <a:ext uri="{FF2B5EF4-FFF2-40B4-BE49-F238E27FC236}">
                <a16:creationId xmlns:a16="http://schemas.microsoft.com/office/drawing/2014/main" id="{3BB26218-3D03-433E-8C27-C77EC9900AEA}"/>
              </a:ext>
            </a:extLst>
          </p:cNvPr>
          <p:cNvSpPr>
            <a:spLocks/>
          </p:cNvSpPr>
          <p:nvPr/>
        </p:nvSpPr>
        <p:spPr bwMode="auto">
          <a:xfrm>
            <a:off x="296863" y="5157788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85000" name="Text Box 7">
            <a:extLst>
              <a:ext uri="{FF2B5EF4-FFF2-40B4-BE49-F238E27FC236}">
                <a16:creationId xmlns:a16="http://schemas.microsoft.com/office/drawing/2014/main" id="{467E66A8-E65F-40A8-9CB6-86677EDF4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825" y="3225800"/>
            <a:ext cx="2992438" cy="26162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ld		x1, 0(x0)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ld	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x2</a:t>
            </a:r>
            <a:r>
              <a:rPr lang="en-US" altLang="en-US" sz="2000">
                <a:latin typeface="Lucida Console" panose="020B0609040504020204" pitchFamily="49" charset="0"/>
              </a:rPr>
              <a:t>, 8(x0)</a:t>
            </a:r>
          </a:p>
          <a:p>
            <a:pPr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ld	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x4</a:t>
            </a:r>
            <a:r>
              <a:rPr lang="en-US" altLang="en-US" sz="2000">
                <a:latin typeface="Lucida Console" panose="020B0609040504020204" pitchFamily="49" charset="0"/>
              </a:rPr>
              <a:t>, 16(x0)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add		x3, x1,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x2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sd		x3, 24(x0)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add		x5, x1,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x4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sd		x5, 32(x0)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85001" name="Line 8">
            <a:extLst>
              <a:ext uri="{FF2B5EF4-FFF2-40B4-BE49-F238E27FC236}">
                <a16:creationId xmlns:a16="http://schemas.microsoft.com/office/drawing/2014/main" id="{35FFF8E5-290E-4B57-8745-29A366A30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9338" y="4221163"/>
            <a:ext cx="647700" cy="6731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2" name="Oval 9">
            <a:extLst>
              <a:ext uri="{FF2B5EF4-FFF2-40B4-BE49-F238E27FC236}">
                <a16:creationId xmlns:a16="http://schemas.microsoft.com/office/drawing/2014/main" id="{8FAA6EA1-A118-42EE-85E3-E393AC112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138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85003" name="Oval 10">
            <a:extLst>
              <a:ext uri="{FF2B5EF4-FFF2-40B4-BE49-F238E27FC236}">
                <a16:creationId xmlns:a16="http://schemas.microsoft.com/office/drawing/2014/main" id="{74E35766-EF54-4FE3-8D3B-DE5AEB1F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85004" name="Oval 11">
            <a:extLst>
              <a:ext uri="{FF2B5EF4-FFF2-40B4-BE49-F238E27FC236}">
                <a16:creationId xmlns:a16="http://schemas.microsoft.com/office/drawing/2014/main" id="{E77A8E40-DD6B-49B2-985D-D9C30536B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988" y="46529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85005" name="Oval 12">
            <a:extLst>
              <a:ext uri="{FF2B5EF4-FFF2-40B4-BE49-F238E27FC236}">
                <a16:creationId xmlns:a16="http://schemas.microsoft.com/office/drawing/2014/main" id="{E49F4172-DB47-4195-8397-399EC6D5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763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85006" name="Oval 13">
            <a:extLst>
              <a:ext uri="{FF2B5EF4-FFF2-40B4-BE49-F238E27FC236}">
                <a16:creationId xmlns:a16="http://schemas.microsoft.com/office/drawing/2014/main" id="{7BA8CE55-E804-4291-A190-9FFAA4851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150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85007" name="Oval 14">
            <a:extLst>
              <a:ext uri="{FF2B5EF4-FFF2-40B4-BE49-F238E27FC236}">
                <a16:creationId xmlns:a16="http://schemas.microsoft.com/office/drawing/2014/main" id="{E196C538-6D27-41EE-A910-620C09470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429260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85008" name="Oval 15">
            <a:extLst>
              <a:ext uri="{FF2B5EF4-FFF2-40B4-BE49-F238E27FC236}">
                <a16:creationId xmlns:a16="http://schemas.microsoft.com/office/drawing/2014/main" id="{7A32C93D-E80F-40D8-B69C-70560802E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85009" name="Oval 16">
            <a:extLst>
              <a:ext uri="{FF2B5EF4-FFF2-40B4-BE49-F238E27FC236}">
                <a16:creationId xmlns:a16="http://schemas.microsoft.com/office/drawing/2014/main" id="{D9790DC0-D02F-4870-819D-3D858D044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150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85010" name="Line 17">
            <a:extLst>
              <a:ext uri="{FF2B5EF4-FFF2-40B4-BE49-F238E27FC236}">
                <a16:creationId xmlns:a16="http://schemas.microsoft.com/office/drawing/2014/main" id="{C398509B-BA05-435E-99A5-CF81BEA9D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6313" y="3819525"/>
            <a:ext cx="550862" cy="2587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11" name="Line 18">
            <a:extLst>
              <a:ext uri="{FF2B5EF4-FFF2-40B4-BE49-F238E27FC236}">
                <a16:creationId xmlns:a16="http://schemas.microsoft.com/office/drawing/2014/main" id="{ACF4A6B9-4476-4EED-9509-CA616CD72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9638" y="4918075"/>
            <a:ext cx="619125" cy="311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12" name="Line 19">
            <a:extLst>
              <a:ext uri="{FF2B5EF4-FFF2-40B4-BE49-F238E27FC236}">
                <a16:creationId xmlns:a16="http://schemas.microsoft.com/office/drawing/2014/main" id="{F22DACD4-9829-4F0F-81B4-B1D6C5916D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2500" y="3829050"/>
            <a:ext cx="654050" cy="492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13" name="Line 20">
            <a:extLst>
              <a:ext uri="{FF2B5EF4-FFF2-40B4-BE49-F238E27FC236}">
                <a16:creationId xmlns:a16="http://schemas.microsoft.com/office/drawing/2014/main" id="{F79B6876-9AC1-4A13-8FF7-836177801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4287838"/>
            <a:ext cx="796925" cy="7254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14" name="Text Box 21">
            <a:extLst>
              <a:ext uri="{FF2B5EF4-FFF2-40B4-BE49-F238E27FC236}">
                <a16:creationId xmlns:a16="http://schemas.microsoft.com/office/drawing/2014/main" id="{EE36A016-41CB-4665-9B75-A6479C7F6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11 cycles</a:t>
            </a:r>
            <a:endParaRPr lang="en-AU" altLang="en-US" sz="1800"/>
          </a:p>
        </p:txBody>
      </p:sp>
      <p:sp>
        <p:nvSpPr>
          <p:cNvPr id="85015" name="Text Box 22">
            <a:extLst>
              <a:ext uri="{FF2B5EF4-FFF2-40B4-BE49-F238E27FC236}">
                <a16:creationId xmlns:a16="http://schemas.microsoft.com/office/drawing/2014/main" id="{BC823A5C-85D9-411C-94AF-293F17113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663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13 cycles</a:t>
            </a:r>
            <a:endParaRPr lang="en-AU" altLang="en-US"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3">
            <a:extLst>
              <a:ext uri="{FF2B5EF4-FFF2-40B4-BE49-F238E27FC236}">
                <a16:creationId xmlns:a16="http://schemas.microsoft.com/office/drawing/2014/main" id="{EA6648EA-B31D-4056-839A-5D70F259B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D89F939-B0C0-43BD-BD95-CC3B189F1A2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en-US" sz="14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F604E0F6-97BB-46B9-98C8-5AABAEF11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Control Hazards</a:t>
            </a:r>
            <a:endParaRPr lang="en-AU" altLang="en-US"/>
          </a:p>
        </p:txBody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8C888E27-FE62-48BC-9A48-DE4C551390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Branch determines flow of control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Fetching next instruction depends on branch outcome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Pipeline can’t always fetch correct instruction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Still working on ID stage of branch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In RISC-V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Need to compare registers and compute target early in the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Add hardware to do it in ID stage</a:t>
            </a:r>
            <a:endParaRPr lang="en-AU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3">
            <a:extLst>
              <a:ext uri="{FF2B5EF4-FFF2-40B4-BE49-F238E27FC236}">
                <a16:creationId xmlns:a16="http://schemas.microsoft.com/office/drawing/2014/main" id="{88256C3C-C514-492C-BA91-C59D6E190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5A9018D-DC00-4B85-98A4-663F3BAB85F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en-US" sz="14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516EEE28-D236-4AFE-85A4-0F17FBA41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Stall on Branch</a:t>
            </a:r>
            <a:endParaRPr lang="en-AU" altLang="en-US"/>
          </a:p>
        </p:txBody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07A32E7-99E1-4BED-90F6-105AE85D2C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06512"/>
          </a:xfrm>
        </p:spPr>
        <p:txBody>
          <a:bodyPr/>
          <a:lstStyle/>
          <a:p>
            <a:pPr eaLnBrk="1" hangingPunct="1"/>
            <a:r>
              <a:rPr lang="en-US" altLang="en-US"/>
              <a:t>Wait until branch outcome determined before fetching next instruction</a:t>
            </a:r>
            <a:endParaRPr lang="en-AU" altLang="en-US"/>
          </a:p>
        </p:txBody>
      </p:sp>
      <p:pic>
        <p:nvPicPr>
          <p:cNvPr id="89093" name="Picture 1">
            <a:extLst>
              <a:ext uri="{FF2B5EF4-FFF2-40B4-BE49-F238E27FC236}">
                <a16:creationId xmlns:a16="http://schemas.microsoft.com/office/drawing/2014/main" id="{5B49EED2-456A-4F0C-AEFB-9A476F28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576513"/>
            <a:ext cx="7653337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3">
            <a:extLst>
              <a:ext uri="{FF2B5EF4-FFF2-40B4-BE49-F238E27FC236}">
                <a16:creationId xmlns:a16="http://schemas.microsoft.com/office/drawing/2014/main" id="{E983519C-154A-4172-9D24-17AA487335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5602F9B-74F4-4B9F-9B46-E0575D430B6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en-US" sz="14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A3E3753F-EE3B-4197-AACC-FD32545108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Branch Prediction</a:t>
            </a:r>
            <a:endParaRPr lang="en-AU" altLang="en-US"/>
          </a:p>
        </p:txBody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CE47983C-BB2D-44E5-B932-EEB8C1603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Longer pipelines can’t readily determine branch outcome early</a:t>
            </a:r>
          </a:p>
          <a:p>
            <a:pPr lvl="1" eaLnBrk="1" hangingPunct="1"/>
            <a:r>
              <a:rPr lang="en-US" altLang="en-US"/>
              <a:t>Stall penalty becomes unacceptable</a:t>
            </a:r>
          </a:p>
          <a:p>
            <a:pPr eaLnBrk="1" hangingPunct="1"/>
            <a:r>
              <a:rPr lang="en-US" altLang="en-US"/>
              <a:t>Predict outcome of branch</a:t>
            </a:r>
          </a:p>
          <a:p>
            <a:pPr lvl="1" eaLnBrk="1" hangingPunct="1"/>
            <a:r>
              <a:rPr lang="en-US" altLang="en-US"/>
              <a:t>Only stall if prediction is wrong</a:t>
            </a:r>
          </a:p>
          <a:p>
            <a:pPr eaLnBrk="1" hangingPunct="1"/>
            <a:r>
              <a:rPr lang="en-US" altLang="en-US"/>
              <a:t>In RISC-V pipeline</a:t>
            </a:r>
          </a:p>
          <a:p>
            <a:pPr lvl="1" eaLnBrk="1" hangingPunct="1"/>
            <a:r>
              <a:rPr lang="en-US" altLang="en-US"/>
              <a:t>Can predict branches not taken</a:t>
            </a:r>
          </a:p>
          <a:p>
            <a:pPr lvl="1" eaLnBrk="1" hangingPunct="1"/>
            <a:r>
              <a:rPr lang="en-US" altLang="en-US"/>
              <a:t>Fetch instruction after branch, with no delay</a:t>
            </a:r>
            <a:endParaRPr lang="en-AU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oter Placeholder 3">
            <a:extLst>
              <a:ext uri="{FF2B5EF4-FFF2-40B4-BE49-F238E27FC236}">
                <a16:creationId xmlns:a16="http://schemas.microsoft.com/office/drawing/2014/main" id="{C41897AB-9ED5-4E24-B00F-C67733683A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A917B8ED-7235-447E-BF6C-6BAA34B7544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en-US" sz="14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69B978F4-7417-4E01-BC52-4FEB7C0B6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More-Realistic Branch Prediction</a:t>
            </a:r>
            <a:endParaRPr lang="en-AU" altLang="en-US" sz="4000"/>
          </a:p>
        </p:txBody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50B522FB-0F5C-41E6-8B6C-2EDD163CF8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Static branch prediction</a:t>
            </a:r>
          </a:p>
          <a:p>
            <a:pPr lvl="1" eaLnBrk="1" hangingPunct="1"/>
            <a:r>
              <a:rPr lang="en-US" altLang="en-US" sz="2400"/>
              <a:t>Based on typical branch behavior</a:t>
            </a:r>
          </a:p>
          <a:p>
            <a:pPr lvl="1" eaLnBrk="1" hangingPunct="1"/>
            <a:r>
              <a:rPr lang="en-US" altLang="en-US" sz="2400"/>
              <a:t>Example: loop and if-statement branches</a:t>
            </a:r>
          </a:p>
          <a:p>
            <a:pPr lvl="2" eaLnBrk="1" hangingPunct="1"/>
            <a:r>
              <a:rPr lang="en-US" altLang="en-US" sz="2000"/>
              <a:t>Predict backward branches taken</a:t>
            </a:r>
          </a:p>
          <a:p>
            <a:pPr lvl="2" eaLnBrk="1" hangingPunct="1"/>
            <a:r>
              <a:rPr lang="en-US" altLang="en-US" sz="2000"/>
              <a:t>Predict forward branches not taken</a:t>
            </a:r>
          </a:p>
          <a:p>
            <a:pPr eaLnBrk="1" hangingPunct="1"/>
            <a:r>
              <a:rPr lang="en-US" altLang="en-US" sz="2800"/>
              <a:t>Dynamic branch prediction</a:t>
            </a:r>
          </a:p>
          <a:p>
            <a:pPr lvl="1" eaLnBrk="1" hangingPunct="1"/>
            <a:r>
              <a:rPr lang="en-US" altLang="en-US" sz="2400"/>
              <a:t>Hardware measures actual branch behavior</a:t>
            </a:r>
          </a:p>
          <a:p>
            <a:pPr lvl="2" eaLnBrk="1" hangingPunct="1"/>
            <a:r>
              <a:rPr lang="en-US" altLang="en-US" sz="2000"/>
              <a:t>e.g., record recent history of each branch</a:t>
            </a:r>
          </a:p>
          <a:p>
            <a:pPr lvl="1" eaLnBrk="1" hangingPunct="1"/>
            <a:r>
              <a:rPr lang="en-US" altLang="en-US" sz="2400"/>
              <a:t>Assume future behavior will continue the trend</a:t>
            </a:r>
          </a:p>
          <a:p>
            <a:pPr lvl="2" eaLnBrk="1" hangingPunct="1"/>
            <a:r>
              <a:rPr lang="en-US" altLang="en-US" sz="2000"/>
              <a:t>When wrong, stall while re-fetching, and update history</a:t>
            </a:r>
            <a:endParaRPr lang="en-AU" altLang="en-US"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3">
            <a:extLst>
              <a:ext uri="{FF2B5EF4-FFF2-40B4-BE49-F238E27FC236}">
                <a16:creationId xmlns:a16="http://schemas.microsoft.com/office/drawing/2014/main" id="{6497D391-94D0-47A3-A3E0-C20CE4C70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720FE2E4-2FD3-48C7-A294-CA013B254C7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en-US" sz="14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D773216B-5EA4-485A-B891-9279FB420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 Summary</a:t>
            </a:r>
            <a:endParaRPr lang="en-AU" altLang="en-US"/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798B612-1E83-4E38-AEE3-48F430E15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/>
              <a:t>Pipelining improves performance by increasing instruction throughput</a:t>
            </a:r>
          </a:p>
          <a:p>
            <a:pPr lvl="1" eaLnBrk="1" hangingPunct="1"/>
            <a:r>
              <a:rPr lang="en-US" altLang="en-US"/>
              <a:t>Executes multiple instructions in parallel</a:t>
            </a:r>
          </a:p>
          <a:p>
            <a:pPr lvl="1" eaLnBrk="1" hangingPunct="1"/>
            <a:r>
              <a:rPr lang="en-US" altLang="en-US"/>
              <a:t>Each instruction has the same latency</a:t>
            </a:r>
          </a:p>
          <a:p>
            <a:pPr eaLnBrk="1" hangingPunct="1"/>
            <a:r>
              <a:rPr lang="en-US" altLang="en-US"/>
              <a:t>Subject to hazards</a:t>
            </a:r>
          </a:p>
          <a:p>
            <a:pPr lvl="1" eaLnBrk="1" hangingPunct="1"/>
            <a:r>
              <a:rPr lang="en-US" altLang="en-US"/>
              <a:t>Structure, data, control</a:t>
            </a:r>
          </a:p>
          <a:p>
            <a:pPr eaLnBrk="1" hangingPunct="1"/>
            <a:r>
              <a:rPr lang="en-AU" altLang="en-US"/>
              <a:t>Instruction set design affects complexity of pipeline implementation</a:t>
            </a:r>
          </a:p>
        </p:txBody>
      </p:sp>
      <p:sp>
        <p:nvSpPr>
          <p:cNvPr id="95237" name="Text Box 4">
            <a:extLst>
              <a:ext uri="{FF2B5EF4-FFF2-40B4-BE49-F238E27FC236}">
                <a16:creationId xmlns:a16="http://schemas.microsoft.com/office/drawing/2014/main" id="{E7486C34-1458-4841-98C5-0E9B0C124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oter Placeholder 2">
            <a:extLst>
              <a:ext uri="{FF2B5EF4-FFF2-40B4-BE49-F238E27FC236}">
                <a16:creationId xmlns:a16="http://schemas.microsoft.com/office/drawing/2014/main" id="{53DD864F-7038-499C-AD8F-02EDEEFFD7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09371DD2-6CAA-42AA-BFEB-7637565F852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en-US" sz="14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458F677C-6EE7-4051-87C2-49FE02CFC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RISC-V Pipelined Datapath</a:t>
            </a:r>
            <a:endParaRPr lang="en-AU" altLang="en-US"/>
          </a:p>
        </p:txBody>
      </p:sp>
      <p:sp>
        <p:nvSpPr>
          <p:cNvPr id="97284" name="Text Box 3">
            <a:extLst>
              <a:ext uri="{FF2B5EF4-FFF2-40B4-BE49-F238E27FC236}">
                <a16:creationId xmlns:a16="http://schemas.microsoft.com/office/drawing/2014/main" id="{EC8DBDF5-043B-4274-B25F-6BA529D0136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009606" y="1748631"/>
            <a:ext cx="390207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§4.7 Pipelined Datapath and Control</a:t>
            </a:r>
          </a:p>
        </p:txBody>
      </p:sp>
      <p:sp>
        <p:nvSpPr>
          <p:cNvPr id="97285" name="AutoShape 5">
            <a:extLst>
              <a:ext uri="{FF2B5EF4-FFF2-40B4-BE49-F238E27FC236}">
                <a16:creationId xmlns:a16="http://schemas.microsoft.com/office/drawing/2014/main" id="{73F08B02-9DB7-4073-AD38-2A76367D3B1F}"/>
              </a:ext>
            </a:extLst>
          </p:cNvPr>
          <p:cNvSpPr>
            <a:spLocks/>
          </p:cNvSpPr>
          <p:nvPr/>
        </p:nvSpPr>
        <p:spPr bwMode="auto">
          <a:xfrm>
            <a:off x="2124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7286" name="AutoShape 6">
            <a:extLst>
              <a:ext uri="{FF2B5EF4-FFF2-40B4-BE49-F238E27FC236}">
                <a16:creationId xmlns:a16="http://schemas.microsoft.com/office/drawing/2014/main" id="{56F6E3EC-9ACA-4D38-90AE-5CD593F67CEF}"/>
              </a:ext>
            </a:extLst>
          </p:cNvPr>
          <p:cNvSpPr>
            <a:spLocks/>
          </p:cNvSpPr>
          <p:nvPr/>
        </p:nvSpPr>
        <p:spPr bwMode="auto">
          <a:xfrm>
            <a:off x="395288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7287" name="Text Box 7">
            <a:extLst>
              <a:ext uri="{FF2B5EF4-FFF2-40B4-BE49-F238E27FC236}">
                <a16:creationId xmlns:a16="http://schemas.microsoft.com/office/drawing/2014/main" id="{515B97E8-5F5D-469E-863F-68E29F442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013325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Right-to-left flow leads to hazards</a:t>
            </a:r>
            <a:endParaRPr lang="en-AU" altLang="en-US" sz="1800"/>
          </a:p>
        </p:txBody>
      </p:sp>
      <p:pic>
        <p:nvPicPr>
          <p:cNvPr id="97288" name="Picture 1">
            <a:extLst>
              <a:ext uri="{FF2B5EF4-FFF2-40B4-BE49-F238E27FC236}">
                <a16:creationId xmlns:a16="http://schemas.microsoft.com/office/drawing/2014/main" id="{71C67332-9C37-4C12-9260-5A6837EA1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125538"/>
            <a:ext cx="7232650" cy="5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3">
            <a:extLst>
              <a:ext uri="{FF2B5EF4-FFF2-40B4-BE49-F238E27FC236}">
                <a16:creationId xmlns:a16="http://schemas.microsoft.com/office/drawing/2014/main" id="{6E7280F0-E9F6-4083-B0A8-05F42A7841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B3467D1-DF9A-42E6-A1CA-E81B65C0D72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AU" altLang="en-US" sz="14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6DE72BCE-F74B-42B0-8C4B-1806F69C8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 registers</a:t>
            </a:r>
            <a:endParaRPr lang="en-AU" altLang="en-US"/>
          </a:p>
        </p:txBody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11F7990C-3DF7-442F-849C-104C754CC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1306512"/>
          </a:xfrm>
        </p:spPr>
        <p:txBody>
          <a:bodyPr/>
          <a:lstStyle/>
          <a:p>
            <a:pPr eaLnBrk="1" hangingPunct="1"/>
            <a:r>
              <a:rPr lang="en-US" altLang="en-US"/>
              <a:t>Need registers between stages</a:t>
            </a:r>
          </a:p>
          <a:p>
            <a:pPr lvl="1" eaLnBrk="1" hangingPunct="1"/>
            <a:r>
              <a:rPr lang="en-US" altLang="en-US"/>
              <a:t>To hold information produced in previous cycle</a:t>
            </a:r>
            <a:endParaRPr lang="en-AU" altLang="en-US"/>
          </a:p>
        </p:txBody>
      </p:sp>
      <p:pic>
        <p:nvPicPr>
          <p:cNvPr id="99333" name="Picture 1">
            <a:extLst>
              <a:ext uri="{FF2B5EF4-FFF2-40B4-BE49-F238E27FC236}">
                <a16:creationId xmlns:a16="http://schemas.microsoft.com/office/drawing/2014/main" id="{ED60C2EE-4839-41D9-8B00-B4606C44D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2492375"/>
            <a:ext cx="7986713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3">
            <a:extLst>
              <a:ext uri="{FF2B5EF4-FFF2-40B4-BE49-F238E27FC236}">
                <a16:creationId xmlns:a16="http://schemas.microsoft.com/office/drawing/2014/main" id="{F14334AE-B99C-47B4-B63F-3D9A5D71CB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C95EA9A-68D0-4618-A5C7-B173B2801CB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AU" altLang="en-US" sz="14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2F64E142-0DE3-4A15-99BD-1A9F42C84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 Operation</a:t>
            </a:r>
            <a:endParaRPr lang="en-AU" altLang="en-US"/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91B425A2-EEBD-4E1F-8654-53AA79124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Cycle-by-cycle flow of instructions through the pipelined datapath</a:t>
            </a:r>
          </a:p>
          <a:p>
            <a:pPr lvl="1" eaLnBrk="1" hangingPunct="1"/>
            <a:r>
              <a:rPr lang="en-US" altLang="en-US"/>
              <a:t>“Single-clock-cycle” pipeline diagram</a:t>
            </a:r>
          </a:p>
          <a:p>
            <a:pPr lvl="2" eaLnBrk="1" hangingPunct="1"/>
            <a:r>
              <a:rPr lang="en-US" altLang="en-US"/>
              <a:t>Shows pipeline usage in a single cycle</a:t>
            </a:r>
          </a:p>
          <a:p>
            <a:pPr lvl="2" eaLnBrk="1" hangingPunct="1"/>
            <a:r>
              <a:rPr lang="en-US" altLang="en-US"/>
              <a:t>Highlight resources used</a:t>
            </a:r>
          </a:p>
          <a:p>
            <a:pPr lvl="1" eaLnBrk="1" hangingPunct="1"/>
            <a:r>
              <a:rPr lang="en-US" altLang="en-US"/>
              <a:t>c.f. “multi-clock-cycle” diagram</a:t>
            </a:r>
          </a:p>
          <a:p>
            <a:pPr lvl="2" eaLnBrk="1" hangingPunct="1"/>
            <a:r>
              <a:rPr lang="en-US" altLang="en-US"/>
              <a:t>Graph of operation over time</a:t>
            </a:r>
          </a:p>
          <a:p>
            <a:pPr eaLnBrk="1" hangingPunct="1"/>
            <a:r>
              <a:rPr lang="en-US" altLang="en-US"/>
              <a:t>We’ll look at “single-clock-cycle” diagrams for load &amp; store</a:t>
            </a:r>
            <a:endParaRPr lang="en-AU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2">
            <a:extLst>
              <a:ext uri="{FF2B5EF4-FFF2-40B4-BE49-F238E27FC236}">
                <a16:creationId xmlns:a16="http://schemas.microsoft.com/office/drawing/2014/main" id="{CE1E178F-248F-419E-95D6-55B08FC909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0E13561A-25AA-4496-A005-028D79ED9DE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en-US" sz="14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6C021E8D-EE80-4BBD-B642-6C82FFBA2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IF for Load, Store, …</a:t>
            </a:r>
            <a:endParaRPr lang="en-AU" altLang="en-US"/>
          </a:p>
        </p:txBody>
      </p:sp>
      <p:pic>
        <p:nvPicPr>
          <p:cNvPr id="103428" name="Picture 1">
            <a:extLst>
              <a:ext uri="{FF2B5EF4-FFF2-40B4-BE49-F238E27FC236}">
                <a16:creationId xmlns:a16="http://schemas.microsoft.com/office/drawing/2014/main" id="{A4EABCF9-0785-4911-9ECD-964AFD99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193088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>
            <a:extLst>
              <a:ext uri="{FF2B5EF4-FFF2-40B4-BE49-F238E27FC236}">
                <a16:creationId xmlns:a16="http://schemas.microsoft.com/office/drawing/2014/main" id="{4F763157-9CE7-41E9-8820-D40300ADC5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7E83CD8F-CD2A-4898-AF25-AB2C6D100E8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en-US" sz="1400"/>
          </a:p>
        </p:txBody>
      </p:sp>
      <p:sp>
        <p:nvSpPr>
          <p:cNvPr id="13315" name="Oval 3">
            <a:extLst>
              <a:ext uri="{FF2B5EF4-FFF2-40B4-BE49-F238E27FC236}">
                <a16:creationId xmlns:a16="http://schemas.microsoft.com/office/drawing/2014/main" id="{F7637958-96FB-40C3-8A8D-9EBF7C2B4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29956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3316" name="Oval 4">
            <a:extLst>
              <a:ext uri="{FF2B5EF4-FFF2-40B4-BE49-F238E27FC236}">
                <a16:creationId xmlns:a16="http://schemas.microsoft.com/office/drawing/2014/main" id="{169A0AF8-6BCE-4D52-A085-102FFAF0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3" y="119538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2C8CDAB8-78BD-47E3-9F48-111282113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Multiplexers</a:t>
            </a:r>
            <a:endParaRPr lang="en-AU" altLang="en-US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950EE2D0-BF82-4DC0-9FC4-9E4C37961F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8513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Arc 7">
            <a:extLst>
              <a:ext uri="{FF2B5EF4-FFF2-40B4-BE49-F238E27FC236}">
                <a16:creationId xmlns:a16="http://schemas.microsoft.com/office/drawing/2014/main" id="{2CF72243-81E2-4EAC-9D6F-C20D6E9B8A6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338513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55B12AA5-A24C-4B15-8310-E84D5C84F7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225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Arc 9">
            <a:extLst>
              <a:ext uri="{FF2B5EF4-FFF2-40B4-BE49-F238E27FC236}">
                <a16:creationId xmlns:a16="http://schemas.microsoft.com/office/drawing/2014/main" id="{1A62A8BA-87C1-47B7-809D-E64C8AADBD3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372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Oval 10">
            <a:extLst>
              <a:ext uri="{FF2B5EF4-FFF2-40B4-BE49-F238E27FC236}">
                <a16:creationId xmlns:a16="http://schemas.microsoft.com/office/drawing/2014/main" id="{0C601CEF-468E-4F94-A326-B3BAE87A4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575" y="465137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BAB6B818-CE28-4E6A-AF62-1668AACE57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486727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Arc 12">
            <a:extLst>
              <a:ext uri="{FF2B5EF4-FFF2-40B4-BE49-F238E27FC236}">
                <a16:creationId xmlns:a16="http://schemas.microsoft.com/office/drawing/2014/main" id="{DC0CFEDC-0BFA-4275-8513-427C20AD3BCA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5899150" y="5083175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Rectangle 13">
            <a:extLst>
              <a:ext uri="{FF2B5EF4-FFF2-40B4-BE49-F238E27FC236}">
                <a16:creationId xmlns:a16="http://schemas.microsoft.com/office/drawing/2014/main" id="{05670BE1-656F-44AD-91EB-7F217E004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1196975"/>
            <a:ext cx="35274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Can’t just join wires together</a:t>
            </a:r>
          </a:p>
          <a:p>
            <a:pPr lvl="1" eaLnBrk="1" hangingPunct="1"/>
            <a:r>
              <a:rPr lang="en-AU" altLang="en-US" sz="2400"/>
              <a:t>Use multiplexers</a:t>
            </a:r>
          </a:p>
        </p:txBody>
      </p:sp>
      <p:pic>
        <p:nvPicPr>
          <p:cNvPr id="13326" name="Picture 17">
            <a:extLst>
              <a:ext uri="{FF2B5EF4-FFF2-40B4-BE49-F238E27FC236}">
                <a16:creationId xmlns:a16="http://schemas.microsoft.com/office/drawing/2014/main" id="{C270592E-7CFB-44A6-992B-79B6472EB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25588"/>
            <a:ext cx="8027987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2">
            <a:extLst>
              <a:ext uri="{FF2B5EF4-FFF2-40B4-BE49-F238E27FC236}">
                <a16:creationId xmlns:a16="http://schemas.microsoft.com/office/drawing/2014/main" id="{7BEB64B3-0E2A-47ED-BF40-58FCB0356D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F994ED96-BD03-4E3D-93FE-150CCC018B9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en-US" sz="14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AABC6BF4-1F93-4BFF-88CF-1F92A09F5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ID for Load, Store, …</a:t>
            </a:r>
            <a:endParaRPr lang="en-AU" altLang="en-US"/>
          </a:p>
        </p:txBody>
      </p:sp>
      <p:pic>
        <p:nvPicPr>
          <p:cNvPr id="105476" name="Picture 1">
            <a:extLst>
              <a:ext uri="{FF2B5EF4-FFF2-40B4-BE49-F238E27FC236}">
                <a16:creationId xmlns:a16="http://schemas.microsoft.com/office/drawing/2014/main" id="{EBDA159D-F901-436A-B8C3-9FCD93048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193088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2">
            <a:extLst>
              <a:ext uri="{FF2B5EF4-FFF2-40B4-BE49-F238E27FC236}">
                <a16:creationId xmlns:a16="http://schemas.microsoft.com/office/drawing/2014/main" id="{4501D72E-1786-40A6-9DB9-40FA3115FF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84D0E03-58EC-4238-BDAD-65CC0531901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en-US" sz="14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EBFDE196-2C24-44F3-A8FF-310777B6C6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 for Load</a:t>
            </a:r>
            <a:endParaRPr lang="en-AU" altLang="en-US"/>
          </a:p>
        </p:txBody>
      </p:sp>
      <p:pic>
        <p:nvPicPr>
          <p:cNvPr id="107524" name="Picture 1">
            <a:extLst>
              <a:ext uri="{FF2B5EF4-FFF2-40B4-BE49-F238E27FC236}">
                <a16:creationId xmlns:a16="http://schemas.microsoft.com/office/drawing/2014/main" id="{BF23E1F4-43FA-4A6F-946F-A9A2FBA8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277225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Footer Placeholder 2">
            <a:extLst>
              <a:ext uri="{FF2B5EF4-FFF2-40B4-BE49-F238E27FC236}">
                <a16:creationId xmlns:a16="http://schemas.microsoft.com/office/drawing/2014/main" id="{9C6E8A9F-467A-4F81-B95E-A9E93F514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6DCAE686-FFE4-4730-96A4-B00F9EC7C0A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en-US" sz="14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6988D9A-48C9-432A-927E-BF45F7727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 for Load</a:t>
            </a:r>
            <a:endParaRPr lang="en-AU" altLang="en-US"/>
          </a:p>
        </p:txBody>
      </p:sp>
      <p:pic>
        <p:nvPicPr>
          <p:cNvPr id="109572" name="Picture 1">
            <a:extLst>
              <a:ext uri="{FF2B5EF4-FFF2-40B4-BE49-F238E27FC236}">
                <a16:creationId xmlns:a16="http://schemas.microsoft.com/office/drawing/2014/main" id="{7CDFB1AC-9DC6-46F6-9370-224FE8AD9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188325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1">
            <a:extLst>
              <a:ext uri="{FF2B5EF4-FFF2-40B4-BE49-F238E27FC236}">
                <a16:creationId xmlns:a16="http://schemas.microsoft.com/office/drawing/2014/main" id="{492AD89B-E2E4-4FB1-ABDD-1037EF87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196263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Footer Placeholder 2">
            <a:extLst>
              <a:ext uri="{FF2B5EF4-FFF2-40B4-BE49-F238E27FC236}">
                <a16:creationId xmlns:a16="http://schemas.microsoft.com/office/drawing/2014/main" id="{1FE5DD4D-F3A8-4684-A7A2-947C9A87E2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5E85FA32-C315-4574-9369-4AA54AE49E1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en-US" sz="1400"/>
          </a:p>
        </p:txBody>
      </p:sp>
      <p:sp>
        <p:nvSpPr>
          <p:cNvPr id="111620" name="Rectangle 2">
            <a:extLst>
              <a:ext uri="{FF2B5EF4-FFF2-40B4-BE49-F238E27FC236}">
                <a16:creationId xmlns:a16="http://schemas.microsoft.com/office/drawing/2014/main" id="{F0F9DF4D-CC78-41AC-95AE-BBDF473E1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WB for Load</a:t>
            </a:r>
            <a:endParaRPr lang="en-AU" altLang="en-US"/>
          </a:p>
        </p:txBody>
      </p:sp>
      <p:sp>
        <p:nvSpPr>
          <p:cNvPr id="374788" name="Oval 4">
            <a:extLst>
              <a:ext uri="{FF2B5EF4-FFF2-40B4-BE49-F238E27FC236}">
                <a16:creationId xmlns:a16="http://schemas.microsoft.com/office/drawing/2014/main" id="{D1CFA1BC-8E6D-4DE0-9B77-D8519DDD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4005263"/>
            <a:ext cx="865188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374789" name="AutoShape 5">
            <a:extLst>
              <a:ext uri="{FF2B5EF4-FFF2-40B4-BE49-F238E27FC236}">
                <a16:creationId xmlns:a16="http://schemas.microsoft.com/office/drawing/2014/main" id="{D679986A-7314-4FBF-A217-17146DC32019}"/>
              </a:ext>
            </a:extLst>
          </p:cNvPr>
          <p:cNvSpPr>
            <a:spLocks/>
          </p:cNvSpPr>
          <p:nvPr/>
        </p:nvSpPr>
        <p:spPr bwMode="auto">
          <a:xfrm>
            <a:off x="1187450" y="5084763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Wrong</a:t>
            </a:r>
            <a:br>
              <a:rPr lang="en-US" altLang="en-US" sz="1600"/>
            </a:br>
            <a:r>
              <a:rPr lang="en-US" altLang="en-US" sz="1600"/>
              <a:t>register</a:t>
            </a:r>
            <a:br>
              <a:rPr lang="en-US" altLang="en-US" sz="1600"/>
            </a:br>
            <a:r>
              <a:rPr lang="en-US" altLang="en-US" sz="1600"/>
              <a:t>number</a:t>
            </a:r>
            <a:endParaRPr lang="en-AU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2">
            <a:extLst>
              <a:ext uri="{FF2B5EF4-FFF2-40B4-BE49-F238E27FC236}">
                <a16:creationId xmlns:a16="http://schemas.microsoft.com/office/drawing/2014/main" id="{AB50A110-3DBA-4553-A8B4-1C289480C2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9F435E9-132B-4411-9502-44BE03D6E24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en-US" sz="14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977DF2AD-934A-4AF1-AAB7-F140204F7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Corrected Datapath for Load</a:t>
            </a:r>
            <a:endParaRPr lang="en-AU" altLang="en-US"/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67FE890-2BB7-4955-914C-6EF269103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952625"/>
            <a:ext cx="8193088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ooter Placeholder 2">
            <a:extLst>
              <a:ext uri="{FF2B5EF4-FFF2-40B4-BE49-F238E27FC236}">
                <a16:creationId xmlns:a16="http://schemas.microsoft.com/office/drawing/2014/main" id="{7BB20019-5F0A-4E1A-9B81-1C4812D37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3D0E93D-76F2-4612-8C35-0ED6D8C0939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en-US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B1349E2-8477-4013-91C5-702A0140D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 for Store</a:t>
            </a:r>
            <a:endParaRPr lang="en-AU" altLang="en-US"/>
          </a:p>
        </p:txBody>
      </p:sp>
      <p:pic>
        <p:nvPicPr>
          <p:cNvPr id="115716" name="Picture 1">
            <a:extLst>
              <a:ext uri="{FF2B5EF4-FFF2-40B4-BE49-F238E27FC236}">
                <a16:creationId xmlns:a16="http://schemas.microsoft.com/office/drawing/2014/main" id="{17FF6643-07BB-4C38-ACDC-25CA0C2CC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267700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2">
            <a:extLst>
              <a:ext uri="{FF2B5EF4-FFF2-40B4-BE49-F238E27FC236}">
                <a16:creationId xmlns:a16="http://schemas.microsoft.com/office/drawing/2014/main" id="{04A1C962-3EBF-4515-8D4D-EBDE067BD7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CEC720B5-9E21-4CB3-8013-F4C7875653D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en-US" sz="1400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A57C720F-1D69-40C8-B44C-31ED80E101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 for Store</a:t>
            </a:r>
            <a:endParaRPr lang="en-AU" altLang="en-US"/>
          </a:p>
        </p:txBody>
      </p:sp>
      <p:pic>
        <p:nvPicPr>
          <p:cNvPr id="117764" name="Picture 1">
            <a:extLst>
              <a:ext uri="{FF2B5EF4-FFF2-40B4-BE49-F238E27FC236}">
                <a16:creationId xmlns:a16="http://schemas.microsoft.com/office/drawing/2014/main" id="{C2BC7655-5A58-47BE-8FEF-286DDE44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188325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2">
            <a:extLst>
              <a:ext uri="{FF2B5EF4-FFF2-40B4-BE49-F238E27FC236}">
                <a16:creationId xmlns:a16="http://schemas.microsoft.com/office/drawing/2014/main" id="{5D3C8489-0BA2-41B1-B8A0-B2441C2F2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DE297662-4B23-4C72-8426-1FA9D92EE13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en-US" sz="1400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9831AAB9-03C4-4BC0-AE74-AD7309746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WB for Store</a:t>
            </a:r>
            <a:endParaRPr lang="en-AU" altLang="en-US"/>
          </a:p>
        </p:txBody>
      </p:sp>
      <p:pic>
        <p:nvPicPr>
          <p:cNvPr id="119812" name="Picture 1">
            <a:extLst>
              <a:ext uri="{FF2B5EF4-FFF2-40B4-BE49-F238E27FC236}">
                <a16:creationId xmlns:a16="http://schemas.microsoft.com/office/drawing/2014/main" id="{AE2F08B8-759B-4582-94AF-310942E7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196263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Footer Placeholder 3">
            <a:extLst>
              <a:ext uri="{FF2B5EF4-FFF2-40B4-BE49-F238E27FC236}">
                <a16:creationId xmlns:a16="http://schemas.microsoft.com/office/drawing/2014/main" id="{04553D5E-36A9-4E07-9A03-6E8AC5864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8F94314-F953-4D56-98CB-5197D568F07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en-US" sz="1400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19F35B59-50B3-4E5D-8191-5907CB167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Multi-Cycle Pipeline Diagram</a:t>
            </a:r>
            <a:endParaRPr lang="en-AU" altLang="en-US"/>
          </a:p>
        </p:txBody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FC6FE293-248A-41CC-AE27-30CF00EE1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/>
              <a:t>Form showing resource usage</a:t>
            </a:r>
            <a:endParaRPr lang="en-AU" altLang="en-US"/>
          </a:p>
        </p:txBody>
      </p:sp>
      <p:pic>
        <p:nvPicPr>
          <p:cNvPr id="121861" name="Picture 1">
            <a:extLst>
              <a:ext uri="{FF2B5EF4-FFF2-40B4-BE49-F238E27FC236}">
                <a16:creationId xmlns:a16="http://schemas.microsoft.com/office/drawing/2014/main" id="{C1DD9418-7A84-44FF-92F5-546D6B930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16100"/>
            <a:ext cx="6313487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3">
            <a:extLst>
              <a:ext uri="{FF2B5EF4-FFF2-40B4-BE49-F238E27FC236}">
                <a16:creationId xmlns:a16="http://schemas.microsoft.com/office/drawing/2014/main" id="{7677A177-A735-46FA-9AF2-FEFE9FD6A1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1FD6BE8-9CE3-4EB1-9E2E-F5651D05A6D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en-US" sz="1400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34FFDC39-86CC-4BD8-AE50-3EF09AAA09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Multi-Cycle Pipeline Diagram</a:t>
            </a:r>
            <a:endParaRPr lang="en-AU" altLang="en-US"/>
          </a:p>
        </p:txBody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FF8BFB00-2A7B-4036-8BC0-01E88E5897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/>
              <a:t>Traditional form</a:t>
            </a:r>
            <a:endParaRPr lang="en-AU" altLang="en-US"/>
          </a:p>
        </p:txBody>
      </p:sp>
      <p:pic>
        <p:nvPicPr>
          <p:cNvPr id="123909" name="Picture 1">
            <a:extLst>
              <a:ext uri="{FF2B5EF4-FFF2-40B4-BE49-F238E27FC236}">
                <a16:creationId xmlns:a16="http://schemas.microsoft.com/office/drawing/2014/main" id="{1D618794-B1B8-4B76-92BC-21A558D18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81121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>
            <a:extLst>
              <a:ext uri="{FF2B5EF4-FFF2-40B4-BE49-F238E27FC236}">
                <a16:creationId xmlns:a16="http://schemas.microsoft.com/office/drawing/2014/main" id="{F06C8AB1-D5FE-4A01-BF5D-495E72200D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EE39575-FFAD-43EF-87B8-6C46AFA2CDF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en-US" sz="14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49505C0-A0DC-4861-8EE2-2D016DA429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Control</a:t>
            </a:r>
            <a:endParaRPr lang="en-AU" altLang="en-US"/>
          </a:p>
        </p:txBody>
      </p:sp>
      <p:pic>
        <p:nvPicPr>
          <p:cNvPr id="15364" name="Picture 1">
            <a:extLst>
              <a:ext uri="{FF2B5EF4-FFF2-40B4-BE49-F238E27FC236}">
                <a16:creationId xmlns:a16="http://schemas.microsoft.com/office/drawing/2014/main" id="{1D2DE90D-AEEA-4A49-816F-5713DC649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77925"/>
            <a:ext cx="6916737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3">
            <a:extLst>
              <a:ext uri="{FF2B5EF4-FFF2-40B4-BE49-F238E27FC236}">
                <a16:creationId xmlns:a16="http://schemas.microsoft.com/office/drawing/2014/main" id="{4F927DEB-EA71-45C7-92E5-423F86753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95BCFDC-0935-4D62-ADD1-6E25DD7470A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en-US" sz="1400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4BD9DA9A-4A8F-4BA8-90EB-AA155B100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Single-Cycle Pipeline Diagram</a:t>
            </a: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4632DEA0-D0CF-41F4-9BA5-02F2E88EF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en-AU" altLang="en-US"/>
              <a:t>State of pipeline in a given cycle</a:t>
            </a:r>
          </a:p>
        </p:txBody>
      </p:sp>
      <p:pic>
        <p:nvPicPr>
          <p:cNvPr id="125957" name="Picture 1">
            <a:extLst>
              <a:ext uri="{FF2B5EF4-FFF2-40B4-BE49-F238E27FC236}">
                <a16:creationId xmlns:a16="http://schemas.microsoft.com/office/drawing/2014/main" id="{44E25618-01BA-4109-9F1F-0B9FA017B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57388"/>
            <a:ext cx="79930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Footer Placeholder 2">
            <a:extLst>
              <a:ext uri="{FF2B5EF4-FFF2-40B4-BE49-F238E27FC236}">
                <a16:creationId xmlns:a16="http://schemas.microsoft.com/office/drawing/2014/main" id="{74B07561-5CE1-45C4-A5AF-DEC1FBA134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D24C5BA-7DDE-47D4-AF09-0521F75B240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AU" altLang="en-US" sz="1400"/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DA8ADA4B-0A3C-4DAF-9AA4-5665B2DFC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Pipelined Control (Simplified)</a:t>
            </a:r>
            <a:endParaRPr lang="en-AU" altLang="en-US"/>
          </a:p>
        </p:txBody>
      </p:sp>
      <p:pic>
        <p:nvPicPr>
          <p:cNvPr id="128004" name="Picture 1">
            <a:extLst>
              <a:ext uri="{FF2B5EF4-FFF2-40B4-BE49-F238E27FC236}">
                <a16:creationId xmlns:a16="http://schemas.microsoft.com/office/drawing/2014/main" id="{827066FE-0A5A-41EC-BBE9-B8E141949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73188"/>
            <a:ext cx="8208962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Footer Placeholder 3">
            <a:extLst>
              <a:ext uri="{FF2B5EF4-FFF2-40B4-BE49-F238E27FC236}">
                <a16:creationId xmlns:a16="http://schemas.microsoft.com/office/drawing/2014/main" id="{27F9D6E0-D562-4F71-AA91-DBC211EC17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774778CC-0001-40CD-BD1C-0396FCC09BE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en-US" sz="1400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6834EC9-3354-4EBD-8862-7180DDC3D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Pipelined Control</a:t>
            </a:r>
            <a:endParaRPr lang="en-AU" altLang="en-US"/>
          </a:p>
        </p:txBody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EE5AD4BB-107B-4BFA-A7EC-B417AE332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en-US"/>
              <a:t>Control signals derived from instruction</a:t>
            </a:r>
          </a:p>
          <a:p>
            <a:pPr lvl="1" eaLnBrk="1" hangingPunct="1"/>
            <a:r>
              <a:rPr lang="en-AU" altLang="en-US"/>
              <a:t>As in single-cycle implementation</a:t>
            </a:r>
          </a:p>
        </p:txBody>
      </p:sp>
      <p:pic>
        <p:nvPicPr>
          <p:cNvPr id="130053" name="Picture 1">
            <a:extLst>
              <a:ext uri="{FF2B5EF4-FFF2-40B4-BE49-F238E27FC236}">
                <a16:creationId xmlns:a16="http://schemas.microsoft.com/office/drawing/2014/main" id="{3B33B15A-555F-49FA-B161-EE3FB6A5A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84438"/>
            <a:ext cx="5903913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Footer Placeholder 2">
            <a:extLst>
              <a:ext uri="{FF2B5EF4-FFF2-40B4-BE49-F238E27FC236}">
                <a16:creationId xmlns:a16="http://schemas.microsoft.com/office/drawing/2014/main" id="{1F3C2C1E-84F7-4CFA-96CC-7ACE3738A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FBD98BF0-3172-4ED1-9910-0F2C2570118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AU" altLang="en-US" sz="1400"/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E4FCEC40-101F-49E1-B129-6F0167BB2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Pipelined Control</a:t>
            </a:r>
            <a:endParaRPr lang="en-AU" altLang="en-US"/>
          </a:p>
        </p:txBody>
      </p:sp>
      <p:pic>
        <p:nvPicPr>
          <p:cNvPr id="132100" name="Picture 1">
            <a:extLst>
              <a:ext uri="{FF2B5EF4-FFF2-40B4-BE49-F238E27FC236}">
                <a16:creationId xmlns:a16="http://schemas.microsoft.com/office/drawing/2014/main" id="{CA61E0C1-F4F5-4CA9-B7DB-C2A357A2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25538"/>
            <a:ext cx="7567613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Footer Placeholder 3">
            <a:extLst>
              <a:ext uri="{FF2B5EF4-FFF2-40B4-BE49-F238E27FC236}">
                <a16:creationId xmlns:a16="http://schemas.microsoft.com/office/drawing/2014/main" id="{F495807E-449D-4C82-94B7-3DD071B6B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7CF6F560-657E-4701-BC38-49C41676650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AU" altLang="en-US" sz="140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E2AD0892-561B-48E7-BDF7-8F42273BE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36538"/>
            <a:ext cx="8259762" cy="671512"/>
          </a:xfrm>
        </p:spPr>
        <p:txBody>
          <a:bodyPr/>
          <a:lstStyle/>
          <a:p>
            <a:pPr eaLnBrk="1" hangingPunct="1"/>
            <a:r>
              <a:rPr lang="en-US" altLang="en-US" sz="3800"/>
              <a:t>Data Hazards in ALU Instructions</a:t>
            </a:r>
            <a:endParaRPr lang="en-AU" altLang="en-US" sz="3800"/>
          </a:p>
        </p:txBody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FFE71D98-1936-4FF2-8CDF-5840E0223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this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sub  </a:t>
            </a: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x2</a:t>
            </a:r>
            <a:r>
              <a:rPr lang="en-AU" altLang="en-US">
                <a:latin typeface="Lucida Console" panose="020B0609040504020204" pitchFamily="49" charset="0"/>
              </a:rPr>
              <a:t>, x1,x3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and  x12,</a:t>
            </a: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x2</a:t>
            </a:r>
            <a:r>
              <a:rPr lang="en-AU" altLang="en-US">
                <a:latin typeface="Lucida Console" panose="020B0609040504020204" pitchFamily="49" charset="0"/>
              </a:rPr>
              <a:t>,x5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or   x13,x6,</a:t>
            </a: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x2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add  x14,</a:t>
            </a: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x2</a:t>
            </a:r>
            <a:r>
              <a:rPr lang="en-AU" altLang="en-US">
                <a:latin typeface="Lucida Console" panose="020B0609040504020204" pitchFamily="49" charset="0"/>
              </a:rPr>
              <a:t>,</a:t>
            </a: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x2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sd   x15,100(</a:t>
            </a: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x2</a:t>
            </a:r>
            <a:r>
              <a:rPr lang="en-AU" altLang="en-US">
                <a:latin typeface="Lucida Console" panose="020B0609040504020204" pitchFamily="49" charset="0"/>
              </a:rPr>
              <a:t>)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We can resolve hazards with forwarding</a:t>
            </a:r>
          </a:p>
          <a:p>
            <a:pPr lvl="1" eaLnBrk="1" hangingPunct="1"/>
            <a:r>
              <a:rPr lang="en-US" altLang="en-US"/>
              <a:t>How do we detect when to forward?</a:t>
            </a:r>
          </a:p>
        </p:txBody>
      </p:sp>
      <p:sp>
        <p:nvSpPr>
          <p:cNvPr id="134149" name="Text Box 4">
            <a:extLst>
              <a:ext uri="{FF2B5EF4-FFF2-40B4-BE49-F238E27FC236}">
                <a16:creationId xmlns:a16="http://schemas.microsoft.com/office/drawing/2014/main" id="{429D5BD4-C2C2-453C-A22E-271ADA2050F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696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§4.8 Data Hazards: Forwarding vs. Stalling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1">
            <a:extLst>
              <a:ext uri="{FF2B5EF4-FFF2-40B4-BE49-F238E27FC236}">
                <a16:creationId xmlns:a16="http://schemas.microsoft.com/office/drawing/2014/main" id="{BE317B63-8A98-43BF-A218-0C2986D0C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268413"/>
            <a:ext cx="71120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Footer Placeholder 2">
            <a:extLst>
              <a:ext uri="{FF2B5EF4-FFF2-40B4-BE49-F238E27FC236}">
                <a16:creationId xmlns:a16="http://schemas.microsoft.com/office/drawing/2014/main" id="{18D3160E-A59A-4E04-9884-DD68547FED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D8F8B1C-E4DD-4547-8D52-A799E415357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AU" altLang="en-US" sz="1400"/>
          </a:p>
        </p:txBody>
      </p:sp>
      <p:sp>
        <p:nvSpPr>
          <p:cNvPr id="136196" name="Rectangle 2">
            <a:extLst>
              <a:ext uri="{FF2B5EF4-FFF2-40B4-BE49-F238E27FC236}">
                <a16:creationId xmlns:a16="http://schemas.microsoft.com/office/drawing/2014/main" id="{26E4AD90-EA72-4A4A-86CB-B163B6FF2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Dependencies &amp; Forwarding</a:t>
            </a:r>
            <a:endParaRPr lang="en-AU" altLang="en-US"/>
          </a:p>
        </p:txBody>
      </p:sp>
      <p:sp>
        <p:nvSpPr>
          <p:cNvPr id="136197" name="Line 4">
            <a:extLst>
              <a:ext uri="{FF2B5EF4-FFF2-40B4-BE49-F238E27FC236}">
                <a16:creationId xmlns:a16="http://schemas.microsoft.com/office/drawing/2014/main" id="{698137BC-729E-4F2B-AD7F-31FAF4837C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5738" y="2968625"/>
            <a:ext cx="144462" cy="669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198" name="Line 5">
            <a:extLst>
              <a:ext uri="{FF2B5EF4-FFF2-40B4-BE49-F238E27FC236}">
                <a16:creationId xmlns:a16="http://schemas.microsoft.com/office/drawing/2014/main" id="{B5DA99D0-E194-4B62-874B-98CFE9AB3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9950" y="2968625"/>
            <a:ext cx="133350" cy="1584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Footer Placeholder 3">
            <a:extLst>
              <a:ext uri="{FF2B5EF4-FFF2-40B4-BE49-F238E27FC236}">
                <a16:creationId xmlns:a16="http://schemas.microsoft.com/office/drawing/2014/main" id="{7749B0BA-4A94-4A1E-ABB6-E1262247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8C48AEC0-0001-4E6D-BF2F-1DC557EF2E1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AU" altLang="en-US" sz="1400"/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1F78234A-5B42-4E66-96BE-B164E80F8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00620FE5-0370-4497-93EC-90F74C4E77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341438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Pass register numbers along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e.g., ID/EX.RegisterRs1 = register number for Rs1 sitting in ID/EX pipeline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ALU operand register numbers in EX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ID/EX.RegisterRs1, ID/EX.RegisterRs2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Data hazards when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1a.</a:t>
            </a:r>
            <a:r>
              <a:rPr lang="en-US" altLang="en-US" sz="2400"/>
              <a:t> EX/MEM.RegisterRd = ID/EX.RegisterRs1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1b.</a:t>
            </a:r>
            <a:r>
              <a:rPr lang="en-US" altLang="en-US" sz="2400"/>
              <a:t> EX/MEM.RegisterRd = ID/EX.RegisterRs2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2a.</a:t>
            </a:r>
            <a:r>
              <a:rPr lang="en-US" altLang="en-US" sz="2400"/>
              <a:t> MEM/WB.RegisterRd = ID/EX.RegisterRs1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2b.</a:t>
            </a:r>
            <a:r>
              <a:rPr lang="en-US" altLang="en-US" sz="2400"/>
              <a:t> MEM/WB.RegisterRd = ID/EX.RegisterRs2</a:t>
            </a:r>
            <a:endParaRPr lang="en-AU" altLang="en-US" sz="2400"/>
          </a:p>
        </p:txBody>
      </p:sp>
      <p:sp>
        <p:nvSpPr>
          <p:cNvPr id="138245" name="Text Box 4">
            <a:extLst>
              <a:ext uri="{FF2B5EF4-FFF2-40B4-BE49-F238E27FC236}">
                <a16:creationId xmlns:a16="http://schemas.microsoft.com/office/drawing/2014/main" id="{606713BE-6DFA-416F-AA34-5C73F38EB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25" y="4111625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Fwd from</a:t>
            </a:r>
            <a:br>
              <a:rPr lang="en-US" altLang="en-US" sz="1600"/>
            </a:br>
            <a:r>
              <a:rPr lang="en-US" altLang="en-US" sz="1600"/>
              <a:t>EX/MEM</a:t>
            </a:r>
            <a:br>
              <a:rPr lang="en-US" altLang="en-US" sz="1600"/>
            </a:br>
            <a:r>
              <a:rPr lang="en-US" altLang="en-US" sz="1600"/>
              <a:t>pipeline reg</a:t>
            </a:r>
            <a:endParaRPr lang="en-AU" altLang="en-US" sz="1600"/>
          </a:p>
        </p:txBody>
      </p:sp>
      <p:sp>
        <p:nvSpPr>
          <p:cNvPr id="138246" name="AutoShape 5">
            <a:extLst>
              <a:ext uri="{FF2B5EF4-FFF2-40B4-BE49-F238E27FC236}">
                <a16:creationId xmlns:a16="http://schemas.microsoft.com/office/drawing/2014/main" id="{8E84BCA6-4BCC-4370-8F07-BFA1481B5DCF}"/>
              </a:ext>
            </a:extLst>
          </p:cNvPr>
          <p:cNvSpPr>
            <a:spLocks/>
          </p:cNvSpPr>
          <p:nvPr/>
        </p:nvSpPr>
        <p:spPr bwMode="auto">
          <a:xfrm>
            <a:off x="7545388" y="4129088"/>
            <a:ext cx="166687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38247" name="AutoShape 6">
            <a:extLst>
              <a:ext uri="{FF2B5EF4-FFF2-40B4-BE49-F238E27FC236}">
                <a16:creationId xmlns:a16="http://schemas.microsoft.com/office/drawing/2014/main" id="{62EBC507-56B6-46F1-A383-252A7750C91D}"/>
              </a:ext>
            </a:extLst>
          </p:cNvPr>
          <p:cNvSpPr>
            <a:spLocks/>
          </p:cNvSpPr>
          <p:nvPr/>
        </p:nvSpPr>
        <p:spPr bwMode="auto">
          <a:xfrm>
            <a:off x="7599363" y="5033963"/>
            <a:ext cx="166687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38248" name="Text Box 7">
            <a:extLst>
              <a:ext uri="{FF2B5EF4-FFF2-40B4-BE49-F238E27FC236}">
                <a16:creationId xmlns:a16="http://schemas.microsoft.com/office/drawing/2014/main" id="{55C8F9F6-6A48-4BB6-BC68-333C0ED07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105400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Fwd from</a:t>
            </a:r>
            <a:br>
              <a:rPr lang="en-US" altLang="en-US" sz="1600"/>
            </a:br>
            <a:r>
              <a:rPr lang="en-US" altLang="en-US" sz="1600"/>
              <a:t>MEM/WB</a:t>
            </a:r>
            <a:br>
              <a:rPr lang="en-US" altLang="en-US" sz="1600"/>
            </a:br>
            <a:r>
              <a:rPr lang="en-US" altLang="en-US" sz="1600"/>
              <a:t>pipeline reg</a:t>
            </a:r>
            <a:endParaRPr lang="en-AU" altLang="en-US" sz="1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Footer Placeholder 3">
            <a:extLst>
              <a:ext uri="{FF2B5EF4-FFF2-40B4-BE49-F238E27FC236}">
                <a16:creationId xmlns:a16="http://schemas.microsoft.com/office/drawing/2014/main" id="{35D1EC11-EDC6-4246-BD75-3B839DB05D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31426A14-10F1-413D-B61A-F0C6FE04815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AU" altLang="en-US" sz="1400"/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87DD5A04-4DD3-48EA-9A4A-D909090887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0E28981B-0F67-4367-B58B-CF9C6B848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But only if forwarding instruction will write to a register!</a:t>
            </a:r>
          </a:p>
          <a:p>
            <a:pPr lvl="1" eaLnBrk="1" hangingPunct="1"/>
            <a:r>
              <a:rPr lang="en-US" altLang="en-US"/>
              <a:t>EX/MEM.RegWrite, MEM/WB.RegWrite</a:t>
            </a:r>
          </a:p>
          <a:p>
            <a:pPr eaLnBrk="1" hangingPunct="1"/>
            <a:r>
              <a:rPr lang="en-US" altLang="en-US"/>
              <a:t>And only if Rd for that instruction is not x0</a:t>
            </a:r>
          </a:p>
          <a:p>
            <a:pPr lvl="1" eaLnBrk="1" hangingPunct="1"/>
            <a:r>
              <a:rPr lang="en-US" altLang="en-US"/>
              <a:t>EX/MEM.RegisterRd ≠ 0,</a:t>
            </a:r>
            <a:br>
              <a:rPr lang="en-US" altLang="en-US"/>
            </a:br>
            <a:r>
              <a:rPr lang="en-US" altLang="en-US"/>
              <a:t>MEM/WB.RegisterRd ≠ 0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Footer Placeholder 2">
            <a:extLst>
              <a:ext uri="{FF2B5EF4-FFF2-40B4-BE49-F238E27FC236}">
                <a16:creationId xmlns:a16="http://schemas.microsoft.com/office/drawing/2014/main" id="{98F5277E-3D08-4FF3-A7EA-978B84B70D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E42C5E68-2077-4BB0-97F7-67CBE6D07E7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en-US" sz="1400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08DC041-5972-482A-805B-058AFF7149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Forwarding Paths</a:t>
            </a:r>
            <a:endParaRPr lang="en-AU" altLang="en-US"/>
          </a:p>
        </p:txBody>
      </p:sp>
      <p:pic>
        <p:nvPicPr>
          <p:cNvPr id="142340" name="Picture 1">
            <a:extLst>
              <a:ext uri="{FF2B5EF4-FFF2-40B4-BE49-F238E27FC236}">
                <a16:creationId xmlns:a16="http://schemas.microsoft.com/office/drawing/2014/main" id="{491E6D17-12DC-4DCD-9CED-5233892D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68413"/>
            <a:ext cx="7510463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Footer Placeholder 3">
            <a:extLst>
              <a:ext uri="{FF2B5EF4-FFF2-40B4-BE49-F238E27FC236}">
                <a16:creationId xmlns:a16="http://schemas.microsoft.com/office/drawing/2014/main" id="{37852B15-87C6-4736-912A-4EAC73026C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4D756CD-590A-46E1-B0C6-E8E918F831A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AU" altLang="en-US" sz="1400"/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8831988E-1C07-499D-A358-8A2FB4A1B2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Forwarding Conditions</a:t>
            </a:r>
            <a:endParaRPr lang="en-AU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1678E8-3E57-4EC7-8B9E-71E26D19BEAE}"/>
              </a:ext>
            </a:extLst>
          </p:cNvPr>
          <p:cNvGraphicFramePr>
            <a:graphicFrameLocks noGrp="1"/>
          </p:cNvGraphicFramePr>
          <p:nvPr/>
        </p:nvGraphicFramePr>
        <p:xfrm>
          <a:off x="539750" y="1397000"/>
          <a:ext cx="8496300" cy="453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73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Mux control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Source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Explanation</a:t>
                      </a: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73"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ForwardA = 00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ID/EX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first ALU operand comes from the register file.</a:t>
                      </a:r>
                      <a:endParaRPr lang="en-US" sz="1800"/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3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ForwardA = 10</a:t>
                      </a:r>
                      <a:endParaRPr lang="en-US" sz="180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EX/MEM</a:t>
                      </a:r>
                      <a:endParaRPr lang="en-US" sz="180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first ALU operand is forwarded from the prior ALU result.</a:t>
                      </a:r>
                      <a:endParaRPr lang="en-US" sz="1800"/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192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ForwardA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01</a:t>
                      </a:r>
                      <a:endParaRPr lang="en-US" sz="1800" dirty="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MEM/WB</a:t>
                      </a:r>
                      <a:endParaRPr lang="en-US" sz="180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first ALU operand is forwarded from data memory or an earlier ALU result.</a:t>
                      </a:r>
                      <a:endParaRPr lang="en-US" sz="1800" dirty="0"/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3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ForwardB = 00</a:t>
                      </a:r>
                      <a:endParaRPr lang="en-US" sz="180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ID/EX</a:t>
                      </a:r>
                      <a:endParaRPr lang="en-US" sz="180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second ALU operand comes from the register file.</a:t>
                      </a:r>
                      <a:endParaRPr lang="en-US" sz="1800"/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031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ForwardB = 10</a:t>
                      </a:r>
                      <a:endParaRPr lang="en-US" sz="180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EX/MEM</a:t>
                      </a:r>
                      <a:endParaRPr lang="en-US" sz="180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second ALU operand is forwarded from the prior ALU result.</a:t>
                      </a:r>
                      <a:endParaRPr lang="en-US" sz="1800"/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4482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ForwardB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01</a:t>
                      </a:r>
                      <a:endParaRPr lang="en-US" sz="1800" dirty="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MEM/WB</a:t>
                      </a:r>
                      <a:endParaRPr lang="en-US" sz="1800" dirty="0"/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second ALU operand is forwarded from data memory or an earlier ALU result.</a:t>
                      </a:r>
                      <a:endParaRPr lang="en-US" sz="1800" dirty="0"/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>
            <a:extLst>
              <a:ext uri="{FF2B5EF4-FFF2-40B4-BE49-F238E27FC236}">
                <a16:creationId xmlns:a16="http://schemas.microsoft.com/office/drawing/2014/main" id="{8AEB36C0-81D8-412F-BAF6-108CA60CE1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8235ECA-A158-4876-B630-A397B9244F6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A994C78-E79A-4546-A60D-3CDEADD56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Logic Design Basics</a:t>
            </a:r>
            <a:endParaRPr lang="en-AU" altLang="en-US"/>
          </a:p>
        </p:txBody>
      </p:sp>
      <p:sp>
        <p:nvSpPr>
          <p:cNvPr id="17412" name="Text Box 3">
            <a:extLst>
              <a:ext uri="{FF2B5EF4-FFF2-40B4-BE49-F238E27FC236}">
                <a16:creationId xmlns:a16="http://schemas.microsoft.com/office/drawing/2014/main" id="{51161000-2EB5-44F2-A5AA-1BC8D26434A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287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§4.2 Logic Design Conventions</a:t>
            </a:r>
          </a:p>
        </p:txBody>
      </p:sp>
      <p:sp>
        <p:nvSpPr>
          <p:cNvPr id="17413" name="Rectangle 4">
            <a:extLst>
              <a:ext uri="{FF2B5EF4-FFF2-40B4-BE49-F238E27FC236}">
                <a16:creationId xmlns:a16="http://schemas.microsoft.com/office/drawing/2014/main" id="{578A05B0-F1A1-4017-97E5-65B4C4C45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Information encoded in binary</a:t>
            </a:r>
          </a:p>
          <a:p>
            <a:pPr lvl="1" eaLnBrk="1" hangingPunct="1"/>
            <a:r>
              <a:rPr lang="en-US" altLang="en-US"/>
              <a:t>Low voltage = 0, High voltage = 1</a:t>
            </a:r>
          </a:p>
          <a:p>
            <a:pPr lvl="1" eaLnBrk="1" hangingPunct="1"/>
            <a:r>
              <a:rPr lang="en-US" altLang="en-US"/>
              <a:t>One wire per bit</a:t>
            </a:r>
          </a:p>
          <a:p>
            <a:pPr lvl="1" eaLnBrk="1" hangingPunct="1"/>
            <a:r>
              <a:rPr lang="en-US" altLang="en-US"/>
              <a:t>Multi-bit data encoded on multi-wire buses</a:t>
            </a:r>
          </a:p>
          <a:p>
            <a:pPr eaLnBrk="1" hangingPunct="1"/>
            <a:r>
              <a:rPr lang="en-US" altLang="en-US"/>
              <a:t>Combinational element</a:t>
            </a:r>
          </a:p>
          <a:p>
            <a:pPr lvl="1" eaLnBrk="1" hangingPunct="1"/>
            <a:r>
              <a:rPr lang="en-US" altLang="en-US"/>
              <a:t>Operate on data</a:t>
            </a:r>
          </a:p>
          <a:p>
            <a:pPr lvl="1" eaLnBrk="1" hangingPunct="1"/>
            <a:r>
              <a:rPr lang="en-US" altLang="en-US"/>
              <a:t>Output is a function of input</a:t>
            </a:r>
          </a:p>
          <a:p>
            <a:pPr eaLnBrk="1" hangingPunct="1"/>
            <a:r>
              <a:rPr lang="en-US" altLang="en-US"/>
              <a:t>State (sequential) elements</a:t>
            </a:r>
          </a:p>
          <a:p>
            <a:pPr lvl="1" eaLnBrk="1" hangingPunct="1"/>
            <a:r>
              <a:rPr lang="en-US" altLang="en-US"/>
              <a:t>Store information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Footer Placeholder 3">
            <a:extLst>
              <a:ext uri="{FF2B5EF4-FFF2-40B4-BE49-F238E27FC236}">
                <a16:creationId xmlns:a16="http://schemas.microsoft.com/office/drawing/2014/main" id="{E1502A5B-10A1-4F15-B5DC-4C1E86D0AD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E51C425A-736C-4647-8154-1CD3D3C3848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AU" altLang="en-US" sz="1400"/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EECDD48D-39D2-44F3-B5F7-C3BB1F5A1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Double Data Hazard</a:t>
            </a:r>
            <a:endParaRPr lang="en-AU" altLang="en-US"/>
          </a:p>
        </p:txBody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E3591CF4-8EC1-4C1E-A889-8CD4C9543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the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Lucida Console" panose="020B0609040504020204" pitchFamily="49" charset="0"/>
              </a:rPr>
              <a:t>	add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>
                <a:latin typeface="Lucida Console" panose="020B0609040504020204" pitchFamily="49" charset="0"/>
              </a:rPr>
              <a:t>,x1,x2</a:t>
            </a:r>
            <a:br>
              <a:rPr lang="en-US" altLang="en-US">
                <a:latin typeface="Lucida Console" panose="020B0609040504020204" pitchFamily="49" charset="0"/>
              </a:rPr>
            </a:br>
            <a:r>
              <a:rPr lang="en-US" altLang="en-US">
                <a:latin typeface="Lucida Console" panose="020B0609040504020204" pitchFamily="49" charset="0"/>
              </a:rPr>
              <a:t>add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>
                <a:latin typeface="Lucida Console" panose="020B0609040504020204" pitchFamily="49" charset="0"/>
              </a:rPr>
              <a:t>,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>
                <a:latin typeface="Lucida Console" panose="020B0609040504020204" pitchFamily="49" charset="0"/>
              </a:rPr>
              <a:t>,x3</a:t>
            </a:r>
            <a:br>
              <a:rPr lang="en-US" altLang="en-US">
                <a:latin typeface="Lucida Console" panose="020B0609040504020204" pitchFamily="49" charset="0"/>
              </a:rPr>
            </a:br>
            <a:r>
              <a:rPr lang="en-US" altLang="en-US">
                <a:latin typeface="Lucida Console" panose="020B0609040504020204" pitchFamily="49" charset="0"/>
              </a:rPr>
              <a:t>add x1,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>
                <a:latin typeface="Lucida Console" panose="020B0609040504020204" pitchFamily="49" charset="0"/>
              </a:rPr>
              <a:t>,x4</a:t>
            </a:r>
          </a:p>
          <a:p>
            <a:pPr eaLnBrk="1" hangingPunct="1"/>
            <a:r>
              <a:rPr lang="en-US" altLang="en-US"/>
              <a:t>Both hazards occur</a:t>
            </a:r>
          </a:p>
          <a:p>
            <a:pPr lvl="1" eaLnBrk="1" hangingPunct="1"/>
            <a:r>
              <a:rPr lang="en-US" altLang="en-US"/>
              <a:t>Want to use the most recent</a:t>
            </a:r>
          </a:p>
          <a:p>
            <a:pPr eaLnBrk="1" hangingPunct="1"/>
            <a:r>
              <a:rPr lang="en-US" altLang="en-US"/>
              <a:t>Revise MEM hazard condition</a:t>
            </a:r>
          </a:p>
          <a:p>
            <a:pPr lvl="1" eaLnBrk="1" hangingPunct="1"/>
            <a:r>
              <a:rPr lang="en-US" altLang="en-US"/>
              <a:t>Only fwd if EX hazard condition isn’t true</a:t>
            </a:r>
            <a:endParaRPr lang="en-AU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Footer Placeholder 3">
            <a:extLst>
              <a:ext uri="{FF2B5EF4-FFF2-40B4-BE49-F238E27FC236}">
                <a16:creationId xmlns:a16="http://schemas.microsoft.com/office/drawing/2014/main" id="{09A768AE-363D-4532-B69C-345990852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E041EB95-33C9-4DA0-94D4-88945DB1795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AU" altLang="en-US" sz="1400"/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8D812B01-08D0-487D-B9FA-A1506F6B2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Revised Forwarding Condition</a:t>
            </a:r>
            <a:endParaRPr lang="en-AU" altLang="en-US" sz="4000"/>
          </a:p>
        </p:txBody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BFD755C8-9D87-4324-BE7A-E1A14782D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/>
              <a:t>MEM hazard</a:t>
            </a:r>
          </a:p>
          <a:p>
            <a:pPr marL="628650" lvl="1" indent="-342900" eaLnBrk="1" hangingPunct="1">
              <a:lnSpc>
                <a:spcPct val="120000"/>
              </a:lnSpc>
            </a:pPr>
            <a:r>
              <a:rPr lang="en-AU" altLang="en-US" sz="2000"/>
              <a:t>if (MEM/WB.RegWrite</a:t>
            </a:r>
          </a:p>
          <a:p>
            <a:pPr marL="628650" lvl="1" indent="-3429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AU" altLang="en-US" sz="2000"/>
              <a:t>	and (MEM/WB.RegisterRd ≠ 0)</a:t>
            </a:r>
          </a:p>
          <a:p>
            <a:pPr marL="628650" lvl="1" indent="-3429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AU" altLang="en-US" sz="2000"/>
              <a:t>	</a:t>
            </a:r>
            <a:r>
              <a:rPr lang="en-AU" altLang="en-US" sz="2000">
                <a:solidFill>
                  <a:srgbClr val="0070C0"/>
                </a:solidFill>
              </a:rPr>
              <a:t>and not(EX/MEM.RegWrite and (EX/MEM.RegisterRd ≠ 0)</a:t>
            </a:r>
          </a:p>
          <a:p>
            <a:pPr marL="628650" lvl="1" indent="-3429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AU" altLang="en-US" sz="2000">
                <a:solidFill>
                  <a:srgbClr val="0070C0"/>
                </a:solidFill>
              </a:rPr>
              <a:t>		and (EX/MEM.RegisterRd ≠ ID/EX.RegisterRs1))</a:t>
            </a:r>
          </a:p>
          <a:p>
            <a:pPr marL="628650" lvl="1" indent="-3429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AU" altLang="en-US" sz="2000"/>
              <a:t>	and (MEM/WB.RegisterRd = ID/EX.RegisterRs1)) ForwardA = 01</a:t>
            </a:r>
          </a:p>
          <a:p>
            <a:pPr marL="628650" lvl="1" indent="-342900" eaLnBrk="1" hangingPunct="1">
              <a:lnSpc>
                <a:spcPct val="120000"/>
              </a:lnSpc>
            </a:pPr>
            <a:r>
              <a:rPr lang="en-AU" altLang="en-US" sz="2000"/>
              <a:t>if (MEM/WB.RegWrite</a:t>
            </a:r>
          </a:p>
          <a:p>
            <a:pPr marL="628650" lvl="1" indent="-3429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AU" altLang="en-US" sz="2000"/>
              <a:t>	and (MEM/WB.RegisterRd ≠ 0)</a:t>
            </a:r>
          </a:p>
          <a:p>
            <a:pPr marL="628650" lvl="1" indent="-3429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AU" altLang="en-US" sz="2000"/>
              <a:t>	</a:t>
            </a:r>
            <a:r>
              <a:rPr lang="en-AU" altLang="en-US" sz="2000">
                <a:solidFill>
                  <a:srgbClr val="0070C0"/>
                </a:solidFill>
              </a:rPr>
              <a:t>and not(EX/MEM.RegWrite and (EX/MEM.RegisterRd ≠ 0)</a:t>
            </a:r>
          </a:p>
          <a:p>
            <a:pPr marL="628650" lvl="1" indent="-3429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AU" altLang="en-US" sz="2000">
                <a:solidFill>
                  <a:srgbClr val="0070C0"/>
                </a:solidFill>
              </a:rPr>
              <a:t>		and (EX/MEM.RegisterRd ≠ ID/EX.RegisterRs2))</a:t>
            </a:r>
          </a:p>
          <a:p>
            <a:pPr marL="628650" lvl="1" indent="-3429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AU" altLang="en-US" sz="2000"/>
              <a:t>	and (MEM/WB.RegisterRd = ID/EX.RegisterRs2)) ForwardB = 01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Footer Placeholder 2">
            <a:extLst>
              <a:ext uri="{FF2B5EF4-FFF2-40B4-BE49-F238E27FC236}">
                <a16:creationId xmlns:a16="http://schemas.microsoft.com/office/drawing/2014/main" id="{029B5186-626F-4D98-8B81-9F7386C79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C4AF23BF-4CA3-4E16-9D75-3AAC55C303E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AU" altLang="en-US" sz="1400"/>
          </a:p>
        </p:txBody>
      </p:sp>
      <p:sp>
        <p:nvSpPr>
          <p:cNvPr id="413701" name="Rectangle 5">
            <a:extLst>
              <a:ext uri="{FF2B5EF4-FFF2-40B4-BE49-F238E27FC236}">
                <a16:creationId xmlns:a16="http://schemas.microsoft.com/office/drawing/2014/main" id="{10EE856C-D993-4D62-BF51-8386D835F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532" name="Rectangle 2">
            <a:extLst>
              <a:ext uri="{FF2B5EF4-FFF2-40B4-BE49-F238E27FC236}">
                <a16:creationId xmlns:a16="http://schemas.microsoft.com/office/drawing/2014/main" id="{C236E716-092E-4150-B170-12A6172CCE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Datapath with Forwarding</a:t>
            </a:r>
            <a:endParaRPr lang="en-AU" altLang="en-US"/>
          </a:p>
        </p:txBody>
      </p:sp>
      <p:pic>
        <p:nvPicPr>
          <p:cNvPr id="150533" name="Picture 1">
            <a:extLst>
              <a:ext uri="{FF2B5EF4-FFF2-40B4-BE49-F238E27FC236}">
                <a16:creationId xmlns:a16="http://schemas.microsoft.com/office/drawing/2014/main" id="{5D261485-39F8-4C65-BAE9-5095F6CD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535987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Footer Placeholder 3">
            <a:extLst>
              <a:ext uri="{FF2B5EF4-FFF2-40B4-BE49-F238E27FC236}">
                <a16:creationId xmlns:a16="http://schemas.microsoft.com/office/drawing/2014/main" id="{6FA9FF8C-DAC2-44E4-BFB2-3B00FF801B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1E203F5-3DC5-425A-A78A-6F9DE2E8542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AU" altLang="en-US" sz="1400"/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571811FC-EF02-45AE-A0B4-4756D69B40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Load-Use Hazard Detection</a:t>
            </a:r>
            <a:endParaRPr lang="en-AU" altLang="en-US"/>
          </a:p>
        </p:txBody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D1D21EC9-106E-46B9-B27B-B060347BD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Check when using instruction is decoded in ID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ALU operand register numbers in ID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IF/ID.RegisterRs1, IF/ID.RegisterRs2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Load-use hazard when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ID/EX.MemRead and</a:t>
            </a:r>
            <a:br>
              <a:rPr lang="en-US" altLang="en-US"/>
            </a:br>
            <a:r>
              <a:rPr lang="en-US" altLang="en-US"/>
              <a:t>  ((ID/EX.RegisterRd = IF/ID.RegisterRs1) or</a:t>
            </a:r>
            <a:br>
              <a:rPr lang="en-US" altLang="en-US"/>
            </a:br>
            <a:r>
              <a:rPr lang="en-US" altLang="en-US"/>
              <a:t>   (ID/EX.RegisterRd = IF/ID.RegisterRs1))</a:t>
            </a:r>
            <a:endParaRPr lang="en-AU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detected, stall and insert bubble</a:t>
            </a:r>
            <a:endParaRPr lang="en-AU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Footer Placeholder 3">
            <a:extLst>
              <a:ext uri="{FF2B5EF4-FFF2-40B4-BE49-F238E27FC236}">
                <a16:creationId xmlns:a16="http://schemas.microsoft.com/office/drawing/2014/main" id="{F4252936-CA18-4895-BAF4-9CB58A322E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6EFF88B5-2826-4E47-95C7-A72D93311FA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AU" altLang="en-US" sz="1400"/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8CF2FC71-CA0C-4B83-A93A-921DD175F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to Stall the Pipeline</a:t>
            </a:r>
            <a:endParaRPr lang="en-AU" altLang="en-US"/>
          </a:p>
        </p:txBody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0BE764E0-1E15-4EC0-8F5F-43E763284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Force control values in ID/EX register</a:t>
            </a:r>
            <a:br>
              <a:rPr lang="en-US" altLang="en-US"/>
            </a:br>
            <a:r>
              <a:rPr lang="en-US" altLang="en-US"/>
              <a:t>to 0</a:t>
            </a:r>
          </a:p>
          <a:p>
            <a:pPr lvl="1" eaLnBrk="1" hangingPunct="1"/>
            <a:r>
              <a:rPr lang="en-US" altLang="en-US"/>
              <a:t>EX, MEM and WB do </a:t>
            </a:r>
            <a:r>
              <a:rPr lang="en-US" altLang="en-US">
                <a:latin typeface="Lucida Console" panose="020B0609040504020204" pitchFamily="49" charset="0"/>
              </a:rPr>
              <a:t>nop</a:t>
            </a:r>
            <a:r>
              <a:rPr lang="en-US" altLang="en-US"/>
              <a:t> (no-operation)</a:t>
            </a:r>
            <a:endParaRPr lang="en-AU" altLang="en-US"/>
          </a:p>
          <a:p>
            <a:pPr eaLnBrk="1" hangingPunct="1"/>
            <a:r>
              <a:rPr lang="en-US" altLang="en-US"/>
              <a:t>Prevent update of PC and IF/ID register</a:t>
            </a:r>
          </a:p>
          <a:p>
            <a:pPr lvl="1" eaLnBrk="1" hangingPunct="1"/>
            <a:r>
              <a:rPr lang="en-US" altLang="en-US"/>
              <a:t>Using instruction is decoded again</a:t>
            </a:r>
          </a:p>
          <a:p>
            <a:pPr lvl="1" eaLnBrk="1" hangingPunct="1"/>
            <a:r>
              <a:rPr lang="en-US" altLang="en-US"/>
              <a:t>Following instruction is fetched again</a:t>
            </a:r>
          </a:p>
          <a:p>
            <a:pPr lvl="1" eaLnBrk="1" hangingPunct="1"/>
            <a:r>
              <a:rPr lang="en-US" altLang="en-US"/>
              <a:t>1-cycle stall allows MEM to read data for </a:t>
            </a:r>
            <a:r>
              <a:rPr lang="en-US" altLang="en-US">
                <a:latin typeface="Lucida Console" panose="020B0609040504020204" pitchFamily="49" charset="0"/>
              </a:rPr>
              <a:t>ld</a:t>
            </a:r>
          </a:p>
          <a:p>
            <a:pPr lvl="2" eaLnBrk="1" hangingPunct="1"/>
            <a:r>
              <a:rPr lang="en-US" altLang="en-US"/>
              <a:t>Can subsequently forward to EX stage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Footer Placeholder 2">
            <a:extLst>
              <a:ext uri="{FF2B5EF4-FFF2-40B4-BE49-F238E27FC236}">
                <a16:creationId xmlns:a16="http://schemas.microsoft.com/office/drawing/2014/main" id="{64A2FF78-789D-4290-B2E0-36A9F3136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65AB3DF2-5792-4903-8FB8-F6FD8190E0A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AU" altLang="en-US" sz="1400"/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F999F70E-04B2-451E-90AB-3C912F614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Load-Use Data Hazard</a:t>
            </a:r>
            <a:endParaRPr lang="en-AU" altLang="en-US"/>
          </a:p>
        </p:txBody>
      </p:sp>
      <p:sp>
        <p:nvSpPr>
          <p:cNvPr id="156676" name="AutoShape 6">
            <a:extLst>
              <a:ext uri="{FF2B5EF4-FFF2-40B4-BE49-F238E27FC236}">
                <a16:creationId xmlns:a16="http://schemas.microsoft.com/office/drawing/2014/main" id="{1E768D30-7AD7-4E41-AF49-7AA54A62BD1A}"/>
              </a:ext>
            </a:extLst>
          </p:cNvPr>
          <p:cNvSpPr>
            <a:spLocks/>
          </p:cNvSpPr>
          <p:nvPr/>
        </p:nvSpPr>
        <p:spPr bwMode="auto">
          <a:xfrm>
            <a:off x="7235825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/>
              <a:t>Stall inserted here</a:t>
            </a:r>
          </a:p>
        </p:txBody>
      </p:sp>
      <p:pic>
        <p:nvPicPr>
          <p:cNvPr id="156677" name="Picture 1">
            <a:extLst>
              <a:ext uri="{FF2B5EF4-FFF2-40B4-BE49-F238E27FC236}">
                <a16:creationId xmlns:a16="http://schemas.microsoft.com/office/drawing/2014/main" id="{8F3F8167-1B01-427F-9FB0-F618BC1A5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8064500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Footer Placeholder 2">
            <a:extLst>
              <a:ext uri="{FF2B5EF4-FFF2-40B4-BE49-F238E27FC236}">
                <a16:creationId xmlns:a16="http://schemas.microsoft.com/office/drawing/2014/main" id="{61404E0D-983B-4865-8E3F-D12B5A46F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0D1AA32A-281A-465F-BDC7-92ABE9625F6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AU" altLang="en-US" sz="1400"/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BD6A833A-5482-44D7-8DB0-EFFDC52982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Datapath with Hazard Detection</a:t>
            </a:r>
            <a:endParaRPr lang="en-AU" altLang="en-US" sz="4000"/>
          </a:p>
        </p:txBody>
      </p:sp>
      <p:pic>
        <p:nvPicPr>
          <p:cNvPr id="158724" name="Picture 1">
            <a:extLst>
              <a:ext uri="{FF2B5EF4-FFF2-40B4-BE49-F238E27FC236}">
                <a16:creationId xmlns:a16="http://schemas.microsoft.com/office/drawing/2014/main" id="{6E9D6C2F-685D-484F-9ACA-DC45BDEC6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90625"/>
            <a:ext cx="8404225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Footer Placeholder 3">
            <a:extLst>
              <a:ext uri="{FF2B5EF4-FFF2-40B4-BE49-F238E27FC236}">
                <a16:creationId xmlns:a16="http://schemas.microsoft.com/office/drawing/2014/main" id="{17C44409-C040-4E52-B00B-76146C0FCB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3ACA389-97B3-401C-9C55-B1F914FC574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AU" altLang="en-US" sz="1400"/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3B1C6902-8341-4900-818E-8CEC1D4C7B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Stalls and Performance</a:t>
            </a:r>
          </a:p>
        </p:txBody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45D56D8C-1DB8-4E74-89EF-798FB35EED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en-AU" altLang="en-US"/>
              <a:t>Stalls reduce performance</a:t>
            </a:r>
          </a:p>
          <a:p>
            <a:pPr lvl="1" eaLnBrk="1" hangingPunct="1"/>
            <a:r>
              <a:rPr lang="en-AU" altLang="en-US"/>
              <a:t>But are required to get correct results</a:t>
            </a:r>
          </a:p>
          <a:p>
            <a:pPr eaLnBrk="1" hangingPunct="1"/>
            <a:r>
              <a:rPr lang="en-AU" altLang="en-US"/>
              <a:t>Compiler can arrange code to avoid hazards and stalls</a:t>
            </a:r>
          </a:p>
          <a:p>
            <a:pPr lvl="1" eaLnBrk="1" hangingPunct="1"/>
            <a:r>
              <a:rPr lang="en-AU" altLang="en-US"/>
              <a:t>Requires knowledge of the pipeline structure</a:t>
            </a:r>
          </a:p>
        </p:txBody>
      </p:sp>
      <p:sp>
        <p:nvSpPr>
          <p:cNvPr id="160773" name="Text Box 4">
            <a:extLst>
              <a:ext uri="{FF2B5EF4-FFF2-40B4-BE49-F238E27FC236}">
                <a16:creationId xmlns:a16="http://schemas.microsoft.com/office/drawing/2014/main" id="{ED64529B-6B13-4E6B-9127-E06B56ABC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Footer Placeholder 3">
            <a:extLst>
              <a:ext uri="{FF2B5EF4-FFF2-40B4-BE49-F238E27FC236}">
                <a16:creationId xmlns:a16="http://schemas.microsoft.com/office/drawing/2014/main" id="{A60793F6-4B95-44A6-8DDD-4E7E059BFD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060BDE7-0EA0-4345-AB93-7E1F4494F82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AU" altLang="en-US" sz="1400"/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486FBECF-DBE3-44A9-9228-AE2BFCB37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Branch Hazards</a:t>
            </a:r>
            <a:endParaRPr lang="en-AU" altLang="en-US"/>
          </a:p>
        </p:txBody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17CF4CAA-4B05-472F-848D-2FC2E5ADAD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/>
              <a:t>If branch outcome determined in MEM</a:t>
            </a:r>
            <a:endParaRPr lang="en-AU" altLang="en-US"/>
          </a:p>
        </p:txBody>
      </p:sp>
      <p:sp>
        <p:nvSpPr>
          <p:cNvPr id="162821" name="Text Box 4">
            <a:extLst>
              <a:ext uri="{FF2B5EF4-FFF2-40B4-BE49-F238E27FC236}">
                <a16:creationId xmlns:a16="http://schemas.microsoft.com/office/drawing/2014/main" id="{02E8D087-FB3E-4EE6-99E6-C4FC6ED4B57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777956" y="986631"/>
            <a:ext cx="236537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§4.9 Control Hazards</a:t>
            </a:r>
          </a:p>
        </p:txBody>
      </p:sp>
      <p:sp>
        <p:nvSpPr>
          <p:cNvPr id="162822" name="AutoShape 6">
            <a:extLst>
              <a:ext uri="{FF2B5EF4-FFF2-40B4-BE49-F238E27FC236}">
                <a16:creationId xmlns:a16="http://schemas.microsoft.com/office/drawing/2014/main" id="{33CFAA50-D4B8-4CB5-BDFB-9E3DD24C9492}"/>
              </a:ext>
            </a:extLst>
          </p:cNvPr>
          <p:cNvSpPr>
            <a:spLocks/>
          </p:cNvSpPr>
          <p:nvPr/>
        </p:nvSpPr>
        <p:spPr bwMode="auto">
          <a:xfrm>
            <a:off x="3203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PC</a:t>
            </a:r>
            <a:endParaRPr lang="en-AU" altLang="en-US" sz="1400"/>
          </a:p>
        </p:txBody>
      </p:sp>
      <p:sp>
        <p:nvSpPr>
          <p:cNvPr id="162823" name="Text Box 7">
            <a:extLst>
              <a:ext uri="{FF2B5EF4-FFF2-40B4-BE49-F238E27FC236}">
                <a16:creationId xmlns:a16="http://schemas.microsoft.com/office/drawing/2014/main" id="{4B3506CA-D8A7-4AA5-A113-C153D8F30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010025"/>
            <a:ext cx="1244600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Flush these</a:t>
            </a:r>
            <a:br>
              <a:rPr lang="en-US" altLang="en-US" sz="1600"/>
            </a:br>
            <a:r>
              <a:rPr lang="en-US" altLang="en-US" sz="1600"/>
              <a:t>instructions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(Set control</a:t>
            </a:r>
            <a:br>
              <a:rPr lang="en-US" altLang="en-US" sz="1600"/>
            </a:br>
            <a:r>
              <a:rPr lang="en-US" altLang="en-US" sz="1600"/>
              <a:t>values to 0)</a:t>
            </a:r>
            <a:endParaRPr lang="en-AU" altLang="en-US" sz="1600"/>
          </a:p>
        </p:txBody>
      </p:sp>
      <p:sp>
        <p:nvSpPr>
          <p:cNvPr id="162824" name="AutoShape 8">
            <a:extLst>
              <a:ext uri="{FF2B5EF4-FFF2-40B4-BE49-F238E27FC236}">
                <a16:creationId xmlns:a16="http://schemas.microsoft.com/office/drawing/2014/main" id="{45CBB504-883A-43A2-BBE3-8F45F61D4CF1}"/>
              </a:ext>
            </a:extLst>
          </p:cNvPr>
          <p:cNvSpPr>
            <a:spLocks/>
          </p:cNvSpPr>
          <p:nvPr/>
        </p:nvSpPr>
        <p:spPr bwMode="auto">
          <a:xfrm>
            <a:off x="7092950" y="3644900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pic>
        <p:nvPicPr>
          <p:cNvPr id="162825" name="Picture 1">
            <a:extLst>
              <a:ext uri="{FF2B5EF4-FFF2-40B4-BE49-F238E27FC236}">
                <a16:creationId xmlns:a16="http://schemas.microsoft.com/office/drawing/2014/main" id="{8F372558-E758-40DD-8DDC-C9E33611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724025"/>
            <a:ext cx="6343650" cy="444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Footer Placeholder 3">
            <a:extLst>
              <a:ext uri="{FF2B5EF4-FFF2-40B4-BE49-F238E27FC236}">
                <a16:creationId xmlns:a16="http://schemas.microsoft.com/office/drawing/2014/main" id="{96203545-39B8-4D33-9AA9-625B53CFB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575A560-A87E-4183-AF4C-BD488A3F92B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AU" altLang="en-US" sz="1400"/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409AC3B7-343F-4BD3-BC25-14154604C1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Reducing Branch Delay</a:t>
            </a:r>
            <a:endParaRPr lang="en-AU" altLang="en-US"/>
          </a:p>
        </p:txBody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FF699F50-0789-48F6-9214-67ECA119B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Move hardware to determine outcome to ID stage</a:t>
            </a:r>
          </a:p>
          <a:p>
            <a:pPr lvl="1" eaLnBrk="1" hangingPunct="1"/>
            <a:r>
              <a:rPr lang="en-US" altLang="en-US" sz="2400"/>
              <a:t>Target address adder</a:t>
            </a:r>
          </a:p>
          <a:p>
            <a:pPr lvl="1" eaLnBrk="1" hangingPunct="1"/>
            <a:r>
              <a:rPr lang="en-US" altLang="en-US" sz="2400"/>
              <a:t>Register comparator</a:t>
            </a:r>
          </a:p>
          <a:p>
            <a:pPr eaLnBrk="1" hangingPunct="1"/>
            <a:r>
              <a:rPr lang="en-US" altLang="en-US" sz="2800"/>
              <a:t>Example: branch taken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	</a:t>
            </a:r>
            <a:r>
              <a:rPr lang="en-US" altLang="en-US" sz="2000">
                <a:latin typeface="Lucida Console" panose="020B0609040504020204" pitchFamily="49" charset="0"/>
              </a:rPr>
              <a:t>36:  sub  x10, x4, x8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40:  beq  x1,  x3, 16  // PC-relative branch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                // to 40+16*2=72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44:  and  x12, x2, x5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48:  orr  x13, x2, x6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52:  add  x14, x4, x2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56:  sub  x15, x6, x7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...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72:  ld   x4, 50(x7)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>
            <a:extLst>
              <a:ext uri="{FF2B5EF4-FFF2-40B4-BE49-F238E27FC236}">
                <a16:creationId xmlns:a16="http://schemas.microsoft.com/office/drawing/2014/main" id="{6B2683C1-DB4F-45ED-8DAB-6119E4A0A7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1734155-DD7F-4E13-81D9-BD3DE197B69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en-US" sz="14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2E1A682B-49CC-48F5-8D21-E15D73F4E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Combinational Elements</a:t>
            </a:r>
            <a:endParaRPr lang="en-AU" altLang="en-US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6C2A077-02F6-40A9-80DA-37E4F915C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3101975" cy="1295400"/>
          </a:xfrm>
        </p:spPr>
        <p:txBody>
          <a:bodyPr/>
          <a:lstStyle/>
          <a:p>
            <a:pPr eaLnBrk="1" hangingPunct="1"/>
            <a:r>
              <a:rPr lang="en-US" altLang="en-US"/>
              <a:t>AND-gate</a:t>
            </a:r>
          </a:p>
          <a:p>
            <a:pPr lvl="1" eaLnBrk="1" hangingPunct="1"/>
            <a:r>
              <a:rPr lang="en-US" altLang="en-US"/>
              <a:t>Y = A &amp; B</a:t>
            </a:r>
          </a:p>
        </p:txBody>
      </p:sp>
      <p:grpSp>
        <p:nvGrpSpPr>
          <p:cNvPr id="19461" name="Group 4">
            <a:extLst>
              <a:ext uri="{FF2B5EF4-FFF2-40B4-BE49-F238E27FC236}">
                <a16:creationId xmlns:a16="http://schemas.microsoft.com/office/drawing/2014/main" id="{1CA05958-4910-453F-A5F4-51D0A7218B23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2641600"/>
            <a:ext cx="1560512" cy="655638"/>
            <a:chOff x="249" y="2299"/>
            <a:chExt cx="983" cy="413"/>
          </a:xfrm>
        </p:grpSpPr>
        <p:grpSp>
          <p:nvGrpSpPr>
            <p:cNvPr id="19513" name="Group 5">
              <a:extLst>
                <a:ext uri="{FF2B5EF4-FFF2-40B4-BE49-F238E27FC236}">
                  <a16:creationId xmlns:a16="http://schemas.microsoft.com/office/drawing/2014/main" id="{A8FB7DFC-5401-4F21-A93C-961E44572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19517" name="Arc 6">
                <a:extLst>
                  <a:ext uri="{FF2B5EF4-FFF2-40B4-BE49-F238E27FC236}">
                    <a16:creationId xmlns:a16="http://schemas.microsoft.com/office/drawing/2014/main" id="{8252BB94-E420-403F-B3AF-CE847D2CD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0 h 43200"/>
                  <a:gd name="T4" fmla="*/ 0 w 2208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080"/>
                  <a:gd name="T10" fmla="*/ 0 h 43200"/>
                  <a:gd name="T11" fmla="*/ 22080 w 2208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18" name="Line 7">
                <a:extLst>
                  <a:ext uri="{FF2B5EF4-FFF2-40B4-BE49-F238E27FC236}">
                    <a16:creationId xmlns:a16="http://schemas.microsoft.com/office/drawing/2014/main" id="{74EE166E-25CA-4018-AA84-DF440C87C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9" name="Line 8">
                <a:extLst>
                  <a:ext uri="{FF2B5EF4-FFF2-40B4-BE49-F238E27FC236}">
                    <a16:creationId xmlns:a16="http://schemas.microsoft.com/office/drawing/2014/main" id="{9C191E93-2670-423E-8DEB-557A9BD8A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0" name="Line 9">
                <a:extLst>
                  <a:ext uri="{FF2B5EF4-FFF2-40B4-BE49-F238E27FC236}">
                    <a16:creationId xmlns:a16="http://schemas.microsoft.com/office/drawing/2014/main" id="{AA11D39A-0FDD-4FC6-8007-9E3977E0D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1" name="Line 10">
                <a:extLst>
                  <a:ext uri="{FF2B5EF4-FFF2-40B4-BE49-F238E27FC236}">
                    <a16:creationId xmlns:a16="http://schemas.microsoft.com/office/drawing/2014/main" id="{266FFE34-2DDD-4A10-B9A9-36C0D2658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2" name="Line 11">
                <a:extLst>
                  <a:ext uri="{FF2B5EF4-FFF2-40B4-BE49-F238E27FC236}">
                    <a16:creationId xmlns:a16="http://schemas.microsoft.com/office/drawing/2014/main" id="{5752CB82-D984-40D2-B91A-72CC7342E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3" name="Line 12">
                <a:extLst>
                  <a:ext uri="{FF2B5EF4-FFF2-40B4-BE49-F238E27FC236}">
                    <a16:creationId xmlns:a16="http://schemas.microsoft.com/office/drawing/2014/main" id="{1D030CE2-57E3-4B2E-9557-EE18B3DFE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4" name="Text Box 13">
              <a:extLst>
                <a:ext uri="{FF2B5EF4-FFF2-40B4-BE49-F238E27FC236}">
                  <a16:creationId xmlns:a16="http://schemas.microsoft.com/office/drawing/2014/main" id="{50637755-1260-4DF1-90F8-FF0A1E1F4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9515" name="Text Box 14">
              <a:extLst>
                <a:ext uri="{FF2B5EF4-FFF2-40B4-BE49-F238E27FC236}">
                  <a16:creationId xmlns:a16="http://schemas.microsoft.com/office/drawing/2014/main" id="{9BF64531-59AB-407D-A5B4-025012544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9516" name="Text Box 15">
              <a:extLst>
                <a:ext uri="{FF2B5EF4-FFF2-40B4-BE49-F238E27FC236}">
                  <a16:creationId xmlns:a16="http://schemas.microsoft.com/office/drawing/2014/main" id="{1B468FF8-95F2-46F3-A1D1-8282FBCEE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Y</a:t>
              </a:r>
              <a:endParaRPr lang="en-AU" altLang="en-US" sz="1800"/>
            </a:p>
          </p:txBody>
        </p:sp>
      </p:grpSp>
      <p:grpSp>
        <p:nvGrpSpPr>
          <p:cNvPr id="19462" name="Group 16">
            <a:extLst>
              <a:ext uri="{FF2B5EF4-FFF2-40B4-BE49-F238E27FC236}">
                <a16:creationId xmlns:a16="http://schemas.microsoft.com/office/drawing/2014/main" id="{03F74F7D-3ED6-478F-B4EF-F7A9A98BBF42}"/>
              </a:ext>
            </a:extLst>
          </p:cNvPr>
          <p:cNvGrpSpPr>
            <a:grpSpLocks/>
          </p:cNvGrpSpPr>
          <p:nvPr/>
        </p:nvGrpSpPr>
        <p:grpSpPr bwMode="auto">
          <a:xfrm>
            <a:off x="1547813" y="4868863"/>
            <a:ext cx="1416050" cy="1308100"/>
            <a:chOff x="113" y="2840"/>
            <a:chExt cx="892" cy="824"/>
          </a:xfrm>
        </p:grpSpPr>
        <p:sp>
          <p:nvSpPr>
            <p:cNvPr id="19498" name="Line 17">
              <a:extLst>
                <a:ext uri="{FF2B5EF4-FFF2-40B4-BE49-F238E27FC236}">
                  <a16:creationId xmlns:a16="http://schemas.microsoft.com/office/drawing/2014/main" id="{32DB5B1E-B268-4573-8CDE-0F89328CC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9" name="Line 18">
              <a:extLst>
                <a:ext uri="{FF2B5EF4-FFF2-40B4-BE49-F238E27FC236}">
                  <a16:creationId xmlns:a16="http://schemas.microsoft.com/office/drawing/2014/main" id="{80173F33-EA80-4C3A-97F8-282800D78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0" name="Line 19">
              <a:extLst>
                <a:ext uri="{FF2B5EF4-FFF2-40B4-BE49-F238E27FC236}">
                  <a16:creationId xmlns:a16="http://schemas.microsoft.com/office/drawing/2014/main" id="{6C972F89-AA95-4172-9ADA-B105DE479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1" name="Text Box 20">
              <a:extLst>
                <a:ext uri="{FF2B5EF4-FFF2-40B4-BE49-F238E27FC236}">
                  <a16:creationId xmlns:a16="http://schemas.microsoft.com/office/drawing/2014/main" id="{54468630-6903-4EFF-BA8C-D94A46A71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I0</a:t>
              </a:r>
              <a:endParaRPr lang="en-AU" altLang="en-US" sz="1800"/>
            </a:p>
          </p:txBody>
        </p:sp>
        <p:sp>
          <p:nvSpPr>
            <p:cNvPr id="19502" name="Text Box 21">
              <a:extLst>
                <a:ext uri="{FF2B5EF4-FFF2-40B4-BE49-F238E27FC236}">
                  <a16:creationId xmlns:a16="http://schemas.microsoft.com/office/drawing/2014/main" id="{E8033A97-0A96-46D4-B3FB-4CCB7091B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I1</a:t>
              </a:r>
              <a:endParaRPr lang="en-AU" altLang="en-US" sz="1800"/>
            </a:p>
          </p:txBody>
        </p:sp>
        <p:sp>
          <p:nvSpPr>
            <p:cNvPr id="19503" name="Text Box 22">
              <a:extLst>
                <a:ext uri="{FF2B5EF4-FFF2-40B4-BE49-F238E27FC236}">
                  <a16:creationId xmlns:a16="http://schemas.microsoft.com/office/drawing/2014/main" id="{6E7B3B33-9BA7-40EC-8EB4-142C1076F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9504" name="Line 23">
              <a:extLst>
                <a:ext uri="{FF2B5EF4-FFF2-40B4-BE49-F238E27FC236}">
                  <a16:creationId xmlns:a16="http://schemas.microsoft.com/office/drawing/2014/main" id="{2B75E60A-0607-4F06-A142-AE2E53A60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5" name="Arc 24">
              <a:extLst>
                <a:ext uri="{FF2B5EF4-FFF2-40B4-BE49-F238E27FC236}">
                  <a16:creationId xmlns:a16="http://schemas.microsoft.com/office/drawing/2014/main" id="{7BCE0D75-2981-4D39-9741-8BCC870CC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6" name="Arc 25">
              <a:extLst>
                <a:ext uri="{FF2B5EF4-FFF2-40B4-BE49-F238E27FC236}">
                  <a16:creationId xmlns:a16="http://schemas.microsoft.com/office/drawing/2014/main" id="{1962D0DA-7D5E-4ED5-AD08-9405032032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7" name="Arc 26">
              <a:extLst>
                <a:ext uri="{FF2B5EF4-FFF2-40B4-BE49-F238E27FC236}">
                  <a16:creationId xmlns:a16="http://schemas.microsoft.com/office/drawing/2014/main" id="{2F16F79A-9263-43FE-89EB-460BC88383C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8" name="Arc 27">
              <a:extLst>
                <a:ext uri="{FF2B5EF4-FFF2-40B4-BE49-F238E27FC236}">
                  <a16:creationId xmlns:a16="http://schemas.microsoft.com/office/drawing/2014/main" id="{94D8C388-8837-42EC-AEA6-428B6910CE0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9" name="Line 28">
              <a:extLst>
                <a:ext uri="{FF2B5EF4-FFF2-40B4-BE49-F238E27FC236}">
                  <a16:creationId xmlns:a16="http://schemas.microsoft.com/office/drawing/2014/main" id="{4A190C08-1604-4163-8DF6-CD639DB75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0" name="Text Box 29">
              <a:extLst>
                <a:ext uri="{FF2B5EF4-FFF2-40B4-BE49-F238E27FC236}">
                  <a16:creationId xmlns:a16="http://schemas.microsoft.com/office/drawing/2014/main" id="{DC9EB4E6-A013-4C0F-A785-D9CDE5263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</a:t>
              </a:r>
              <a:br>
                <a:rPr lang="en-US" altLang="en-US" sz="1400"/>
              </a:br>
              <a:r>
                <a:rPr lang="en-US" altLang="en-US" sz="1400"/>
                <a:t>u</a:t>
              </a:r>
              <a:br>
                <a:rPr lang="en-US" altLang="en-US" sz="1400"/>
              </a:br>
              <a:r>
                <a:rPr lang="en-US" altLang="en-US" sz="1400"/>
                <a:t>x</a:t>
              </a:r>
              <a:endParaRPr lang="en-AU" altLang="en-US" sz="1400"/>
            </a:p>
          </p:txBody>
        </p:sp>
        <p:sp>
          <p:nvSpPr>
            <p:cNvPr id="19511" name="Line 30">
              <a:extLst>
                <a:ext uri="{FF2B5EF4-FFF2-40B4-BE49-F238E27FC236}">
                  <a16:creationId xmlns:a16="http://schemas.microsoft.com/office/drawing/2014/main" id="{DFE4ED90-DB33-4627-BA25-7AB509C161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2" name="Text Box 31">
              <a:extLst>
                <a:ext uri="{FF2B5EF4-FFF2-40B4-BE49-F238E27FC236}">
                  <a16:creationId xmlns:a16="http://schemas.microsoft.com/office/drawing/2014/main" id="{14D23A91-82A2-4687-A141-AF83B9499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S</a:t>
              </a:r>
              <a:endParaRPr lang="en-AU" altLang="en-US" sz="1800"/>
            </a:p>
          </p:txBody>
        </p:sp>
      </p:grpSp>
      <p:sp>
        <p:nvSpPr>
          <p:cNvPr id="19463" name="Rectangle 32">
            <a:extLst>
              <a:ext uri="{FF2B5EF4-FFF2-40B4-BE49-F238E27FC236}">
                <a16:creationId xmlns:a16="http://schemas.microsoft.com/office/drawing/2014/main" id="{C65D28AE-CFEB-4DFF-9939-D60B30439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644900"/>
            <a:ext cx="32400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Multiplexer</a:t>
            </a:r>
          </a:p>
          <a:p>
            <a:pPr lvl="1" eaLnBrk="1" hangingPunct="1"/>
            <a:r>
              <a:rPr lang="en-US" altLang="en-US"/>
              <a:t>Y = S ? I1 : I0</a:t>
            </a:r>
            <a:endParaRPr lang="en-AU" altLang="en-US"/>
          </a:p>
        </p:txBody>
      </p:sp>
      <p:grpSp>
        <p:nvGrpSpPr>
          <p:cNvPr id="19464" name="Group 33">
            <a:extLst>
              <a:ext uri="{FF2B5EF4-FFF2-40B4-BE49-F238E27FC236}">
                <a16:creationId xmlns:a16="http://schemas.microsoft.com/office/drawing/2014/main" id="{3F6DE2BB-3929-439D-B0FD-EEE0C20380D0}"/>
              </a:ext>
            </a:extLst>
          </p:cNvPr>
          <p:cNvGrpSpPr>
            <a:grpSpLocks/>
          </p:cNvGrpSpPr>
          <p:nvPr/>
        </p:nvGrpSpPr>
        <p:grpSpPr bwMode="auto">
          <a:xfrm>
            <a:off x="7092950" y="1484313"/>
            <a:ext cx="1604963" cy="1012825"/>
            <a:chOff x="1111" y="2659"/>
            <a:chExt cx="1011" cy="638"/>
          </a:xfrm>
        </p:grpSpPr>
        <p:sp>
          <p:nvSpPr>
            <p:cNvPr id="19484" name="Line 34">
              <a:extLst>
                <a:ext uri="{FF2B5EF4-FFF2-40B4-BE49-F238E27FC236}">
                  <a16:creationId xmlns:a16="http://schemas.microsoft.com/office/drawing/2014/main" id="{11F8A701-4A68-43C3-B3B2-41B0300919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35">
              <a:extLst>
                <a:ext uri="{FF2B5EF4-FFF2-40B4-BE49-F238E27FC236}">
                  <a16:creationId xmlns:a16="http://schemas.microsoft.com/office/drawing/2014/main" id="{7334F5C2-68C6-453A-9803-4BAD9BEFC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Line 36">
              <a:extLst>
                <a:ext uri="{FF2B5EF4-FFF2-40B4-BE49-F238E27FC236}">
                  <a16:creationId xmlns:a16="http://schemas.microsoft.com/office/drawing/2014/main" id="{59CE3DC0-0DB4-404B-8CBC-B325BF164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7" name="Text Box 37">
              <a:extLst>
                <a:ext uri="{FF2B5EF4-FFF2-40B4-BE49-F238E27FC236}">
                  <a16:creationId xmlns:a16="http://schemas.microsoft.com/office/drawing/2014/main" id="{44BAFA7A-EAEF-4D36-889C-C85457655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9488" name="Text Box 38">
              <a:extLst>
                <a:ext uri="{FF2B5EF4-FFF2-40B4-BE49-F238E27FC236}">
                  <a16:creationId xmlns:a16="http://schemas.microsoft.com/office/drawing/2014/main" id="{A57CEE96-ECBD-45E2-974C-914C54EAE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9489" name="Text Box 39">
              <a:extLst>
                <a:ext uri="{FF2B5EF4-FFF2-40B4-BE49-F238E27FC236}">
                  <a16:creationId xmlns:a16="http://schemas.microsoft.com/office/drawing/2014/main" id="{08A3C382-DE93-479F-9BCC-BC14B85AC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9490" name="Line 40">
              <a:extLst>
                <a:ext uri="{FF2B5EF4-FFF2-40B4-BE49-F238E27FC236}">
                  <a16:creationId xmlns:a16="http://schemas.microsoft.com/office/drawing/2014/main" id="{64A62A46-C139-4980-B993-DF57255A9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1" name="Line 41">
              <a:extLst>
                <a:ext uri="{FF2B5EF4-FFF2-40B4-BE49-F238E27FC236}">
                  <a16:creationId xmlns:a16="http://schemas.microsoft.com/office/drawing/2014/main" id="{7D5026F9-B74C-4665-A9A3-3411616B8B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2" name="Line 42">
              <a:extLst>
                <a:ext uri="{FF2B5EF4-FFF2-40B4-BE49-F238E27FC236}">
                  <a16:creationId xmlns:a16="http://schemas.microsoft.com/office/drawing/2014/main" id="{51C0A211-5CE7-45C2-84C0-987405BAF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3" name="Line 43">
              <a:extLst>
                <a:ext uri="{FF2B5EF4-FFF2-40B4-BE49-F238E27FC236}">
                  <a16:creationId xmlns:a16="http://schemas.microsoft.com/office/drawing/2014/main" id="{B6210564-6C5D-4809-A504-7A0979E4D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4" name="Line 44">
              <a:extLst>
                <a:ext uri="{FF2B5EF4-FFF2-40B4-BE49-F238E27FC236}">
                  <a16:creationId xmlns:a16="http://schemas.microsoft.com/office/drawing/2014/main" id="{D3481F32-8BA9-41C1-B4D4-EA4030340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5" name="Line 45">
              <a:extLst>
                <a:ext uri="{FF2B5EF4-FFF2-40B4-BE49-F238E27FC236}">
                  <a16:creationId xmlns:a16="http://schemas.microsoft.com/office/drawing/2014/main" id="{F9ED67D7-4BC0-43E0-B5E4-D0C47B1E2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6" name="Line 46">
              <a:extLst>
                <a:ext uri="{FF2B5EF4-FFF2-40B4-BE49-F238E27FC236}">
                  <a16:creationId xmlns:a16="http://schemas.microsoft.com/office/drawing/2014/main" id="{E3397650-FB7A-4DA1-A430-52691041B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7" name="Text Box 47">
              <a:extLst>
                <a:ext uri="{FF2B5EF4-FFF2-40B4-BE49-F238E27FC236}">
                  <a16:creationId xmlns:a16="http://schemas.microsoft.com/office/drawing/2014/main" id="{D687D5FA-B706-44DF-ABDB-9BA61E94B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+</a:t>
              </a:r>
              <a:endParaRPr lang="en-AU" altLang="en-US" sz="1800"/>
            </a:p>
          </p:txBody>
        </p:sp>
      </p:grpSp>
      <p:grpSp>
        <p:nvGrpSpPr>
          <p:cNvPr id="19465" name="Group 48">
            <a:extLst>
              <a:ext uri="{FF2B5EF4-FFF2-40B4-BE49-F238E27FC236}">
                <a16:creationId xmlns:a16="http://schemas.microsoft.com/office/drawing/2014/main" id="{DB2B0BDC-8844-4AC1-B1AB-7CB5E14202BD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4575175"/>
            <a:ext cx="1676400" cy="1595438"/>
            <a:chOff x="2699" y="2750"/>
            <a:chExt cx="1056" cy="1005"/>
          </a:xfrm>
        </p:grpSpPr>
        <p:sp>
          <p:nvSpPr>
            <p:cNvPr id="19468" name="Line 49">
              <a:extLst>
                <a:ext uri="{FF2B5EF4-FFF2-40B4-BE49-F238E27FC236}">
                  <a16:creationId xmlns:a16="http://schemas.microsoft.com/office/drawing/2014/main" id="{2AB59C58-E690-4BA8-84D2-6DCB819916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50">
              <a:extLst>
                <a:ext uri="{FF2B5EF4-FFF2-40B4-BE49-F238E27FC236}">
                  <a16:creationId xmlns:a16="http://schemas.microsoft.com/office/drawing/2014/main" id="{A432922E-E823-43D3-977B-7067299C2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51">
              <a:extLst>
                <a:ext uri="{FF2B5EF4-FFF2-40B4-BE49-F238E27FC236}">
                  <a16:creationId xmlns:a16="http://schemas.microsoft.com/office/drawing/2014/main" id="{DB4D90A8-79B8-4216-906A-8ABFFF478B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Text Box 52">
              <a:extLst>
                <a:ext uri="{FF2B5EF4-FFF2-40B4-BE49-F238E27FC236}">
                  <a16:creationId xmlns:a16="http://schemas.microsoft.com/office/drawing/2014/main" id="{9BA40C9C-3491-414D-BD2B-CAD406F9C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9472" name="Text Box 53">
              <a:extLst>
                <a:ext uri="{FF2B5EF4-FFF2-40B4-BE49-F238E27FC236}">
                  <a16:creationId xmlns:a16="http://schemas.microsoft.com/office/drawing/2014/main" id="{3D9C11D1-F544-40A1-81D5-960C67AA5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9473" name="Text Box 54">
              <a:extLst>
                <a:ext uri="{FF2B5EF4-FFF2-40B4-BE49-F238E27FC236}">
                  <a16:creationId xmlns:a16="http://schemas.microsoft.com/office/drawing/2014/main" id="{A748C609-60F9-4905-9C6F-D4A2121AC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9474" name="Line 55">
              <a:extLst>
                <a:ext uri="{FF2B5EF4-FFF2-40B4-BE49-F238E27FC236}">
                  <a16:creationId xmlns:a16="http://schemas.microsoft.com/office/drawing/2014/main" id="{0F80AA69-FE93-4FC0-9B6A-7CC71BA12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Line 56">
              <a:extLst>
                <a:ext uri="{FF2B5EF4-FFF2-40B4-BE49-F238E27FC236}">
                  <a16:creationId xmlns:a16="http://schemas.microsoft.com/office/drawing/2014/main" id="{F6FEDBBC-B97B-4478-A47D-3309B20A21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6" name="Line 57">
              <a:extLst>
                <a:ext uri="{FF2B5EF4-FFF2-40B4-BE49-F238E27FC236}">
                  <a16:creationId xmlns:a16="http://schemas.microsoft.com/office/drawing/2014/main" id="{893FE3C6-95CB-4118-8D8F-73B41FC8F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7" name="Line 58">
              <a:extLst>
                <a:ext uri="{FF2B5EF4-FFF2-40B4-BE49-F238E27FC236}">
                  <a16:creationId xmlns:a16="http://schemas.microsoft.com/office/drawing/2014/main" id="{3791EC01-9614-4D68-BF34-3564389F6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Line 59">
              <a:extLst>
                <a:ext uri="{FF2B5EF4-FFF2-40B4-BE49-F238E27FC236}">
                  <a16:creationId xmlns:a16="http://schemas.microsoft.com/office/drawing/2014/main" id="{CA956E66-92A5-40B8-95E1-C6FE6C238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60">
              <a:extLst>
                <a:ext uri="{FF2B5EF4-FFF2-40B4-BE49-F238E27FC236}">
                  <a16:creationId xmlns:a16="http://schemas.microsoft.com/office/drawing/2014/main" id="{24481775-A1B5-49CB-A7B7-D6E80A1ABC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61">
              <a:extLst>
                <a:ext uri="{FF2B5EF4-FFF2-40B4-BE49-F238E27FC236}">
                  <a16:creationId xmlns:a16="http://schemas.microsoft.com/office/drawing/2014/main" id="{0BF956A2-FEC9-4452-A2D5-5A4AF773C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Text Box 62">
              <a:extLst>
                <a:ext uri="{FF2B5EF4-FFF2-40B4-BE49-F238E27FC236}">
                  <a16:creationId xmlns:a16="http://schemas.microsoft.com/office/drawing/2014/main" id="{DD9624C0-BD16-4EE5-9583-6EC895477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ALU</a:t>
              </a:r>
              <a:endParaRPr lang="en-AU" altLang="en-US" sz="1800"/>
            </a:p>
          </p:txBody>
        </p:sp>
        <p:sp>
          <p:nvSpPr>
            <p:cNvPr id="19482" name="Line 63">
              <a:extLst>
                <a:ext uri="{FF2B5EF4-FFF2-40B4-BE49-F238E27FC236}">
                  <a16:creationId xmlns:a16="http://schemas.microsoft.com/office/drawing/2014/main" id="{066FE5BB-6CB4-43C6-9336-B05BD16316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Text Box 64">
              <a:extLst>
                <a:ext uri="{FF2B5EF4-FFF2-40B4-BE49-F238E27FC236}">
                  <a16:creationId xmlns:a16="http://schemas.microsoft.com/office/drawing/2014/main" id="{A3DE2CEE-50AD-41EE-B2FD-18764B91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</a:t>
              </a:r>
              <a:endParaRPr lang="en-AU" altLang="en-US" sz="1800"/>
            </a:p>
          </p:txBody>
        </p:sp>
      </p:grpSp>
      <p:sp>
        <p:nvSpPr>
          <p:cNvPr id="19466" name="Rectangle 65">
            <a:extLst>
              <a:ext uri="{FF2B5EF4-FFF2-40B4-BE49-F238E27FC236}">
                <a16:creationId xmlns:a16="http://schemas.microsoft.com/office/drawing/2014/main" id="{4EDDF0BE-80C8-47E1-9398-138994FD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1412875"/>
            <a:ext cx="3101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Adder</a:t>
            </a:r>
          </a:p>
          <a:p>
            <a:pPr lvl="1" eaLnBrk="1" hangingPunct="1"/>
            <a:r>
              <a:rPr lang="en-US" altLang="en-US"/>
              <a:t>Y = A + B</a:t>
            </a:r>
          </a:p>
        </p:txBody>
      </p:sp>
      <p:sp>
        <p:nvSpPr>
          <p:cNvPr id="19467" name="Rectangle 66">
            <a:extLst>
              <a:ext uri="{FF2B5EF4-FFF2-40B4-BE49-F238E27FC236}">
                <a16:creationId xmlns:a16="http://schemas.microsoft.com/office/drawing/2014/main" id="{69816BB2-DEEC-420E-BA27-05BCB45E3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3284538"/>
            <a:ext cx="43195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Arithmetic/Logic Unit</a:t>
            </a:r>
          </a:p>
          <a:p>
            <a:pPr lvl="1" eaLnBrk="1" hangingPunct="1"/>
            <a:r>
              <a:rPr lang="en-US" altLang="en-US"/>
              <a:t>Y = F(A, B)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Footer Placeholder 2">
            <a:extLst>
              <a:ext uri="{FF2B5EF4-FFF2-40B4-BE49-F238E27FC236}">
                <a16:creationId xmlns:a16="http://schemas.microsoft.com/office/drawing/2014/main" id="{514920A9-471E-451B-A4C2-475130088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99D1893-730A-4E40-9EFE-A2D38B5C2AC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AU" altLang="en-US" sz="1400"/>
          </a:p>
        </p:txBody>
      </p:sp>
      <p:sp>
        <p:nvSpPr>
          <p:cNvPr id="166915" name="Rectangle 4">
            <a:extLst>
              <a:ext uri="{FF2B5EF4-FFF2-40B4-BE49-F238E27FC236}">
                <a16:creationId xmlns:a16="http://schemas.microsoft.com/office/drawing/2014/main" id="{41EA7F48-205C-47B9-9FCB-ECE1A657BB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Example: Branch Taken</a:t>
            </a:r>
          </a:p>
        </p:txBody>
      </p:sp>
      <p:pic>
        <p:nvPicPr>
          <p:cNvPr id="166916" name="Picture 1">
            <a:extLst>
              <a:ext uri="{FF2B5EF4-FFF2-40B4-BE49-F238E27FC236}">
                <a16:creationId xmlns:a16="http://schemas.microsoft.com/office/drawing/2014/main" id="{EF5F2770-200B-482E-83DF-06C04F63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079500"/>
            <a:ext cx="7875588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Footer Placeholder 2">
            <a:extLst>
              <a:ext uri="{FF2B5EF4-FFF2-40B4-BE49-F238E27FC236}">
                <a16:creationId xmlns:a16="http://schemas.microsoft.com/office/drawing/2014/main" id="{27C33B86-2328-471A-B957-8F18C09C67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B6BCC3F-B509-4A6A-A8B4-5FF0FF374D3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AU" altLang="en-US" sz="1400"/>
          </a:p>
        </p:txBody>
      </p:sp>
      <p:sp>
        <p:nvSpPr>
          <p:cNvPr id="168963" name="Rectangle 4">
            <a:extLst>
              <a:ext uri="{FF2B5EF4-FFF2-40B4-BE49-F238E27FC236}">
                <a16:creationId xmlns:a16="http://schemas.microsoft.com/office/drawing/2014/main" id="{10B4321D-2CA5-485F-8245-D701D9BB3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Example: Branch Taken</a:t>
            </a:r>
          </a:p>
        </p:txBody>
      </p:sp>
      <p:pic>
        <p:nvPicPr>
          <p:cNvPr id="168964" name="Picture 1">
            <a:extLst>
              <a:ext uri="{FF2B5EF4-FFF2-40B4-BE49-F238E27FC236}">
                <a16:creationId xmlns:a16="http://schemas.microsoft.com/office/drawing/2014/main" id="{279442A1-3656-4318-9A90-2E78DF3C9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19225"/>
            <a:ext cx="7821613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Footer Placeholder 3">
            <a:extLst>
              <a:ext uri="{FF2B5EF4-FFF2-40B4-BE49-F238E27FC236}">
                <a16:creationId xmlns:a16="http://schemas.microsoft.com/office/drawing/2014/main" id="{F1A09BCB-FA6B-433F-A69B-4ED335EB10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326A5A2-4D6E-49C0-A947-4BF2AB18132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AU" altLang="en-US" sz="1400"/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816B8E8B-3D64-4C16-9869-1E2250F9B6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Hazards for Branches</a:t>
            </a:r>
          </a:p>
        </p:txBody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7E6220E8-4E26-4107-9461-08AB9A77D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/>
              <a:t>If a comparison register is a destination of 2</a:t>
            </a:r>
            <a:r>
              <a:rPr lang="en-US" altLang="en-US" baseline="30000"/>
              <a:t>nd</a:t>
            </a:r>
            <a:r>
              <a:rPr lang="en-US" altLang="en-US"/>
              <a:t> or 3</a:t>
            </a:r>
            <a:r>
              <a:rPr lang="en-US" altLang="en-US" baseline="30000"/>
              <a:t>rd</a:t>
            </a:r>
            <a:r>
              <a:rPr lang="en-US" altLang="en-US"/>
              <a:t> preceding ALU instruction</a:t>
            </a:r>
          </a:p>
        </p:txBody>
      </p:sp>
      <p:sp>
        <p:nvSpPr>
          <p:cNvPr id="171013" name="Rectangle 4">
            <a:extLst>
              <a:ext uri="{FF2B5EF4-FFF2-40B4-BE49-F238E27FC236}">
                <a16:creationId xmlns:a16="http://schemas.microsoft.com/office/drawing/2014/main" id="{A42DBE57-A374-44C3-9B75-2F1D0D5CF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8703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…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171014" name="Group 5">
            <a:extLst>
              <a:ext uri="{FF2B5EF4-FFF2-40B4-BE49-F238E27FC236}">
                <a16:creationId xmlns:a16="http://schemas.microsoft.com/office/drawing/2014/main" id="{240499D6-094E-49FA-8207-055DE9B3DBDE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2636838"/>
            <a:ext cx="3024187" cy="504825"/>
            <a:chOff x="2018" y="2341"/>
            <a:chExt cx="1905" cy="318"/>
          </a:xfrm>
        </p:grpSpPr>
        <p:sp>
          <p:nvSpPr>
            <p:cNvPr id="171051" name="Rectangle 6">
              <a:extLst>
                <a:ext uri="{FF2B5EF4-FFF2-40B4-BE49-F238E27FC236}">
                  <a16:creationId xmlns:a16="http://schemas.microsoft.com/office/drawing/2014/main" id="{B52B38A0-0A63-44AA-B942-C96423FEA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171052" name="Rectangle 7">
              <a:extLst>
                <a:ext uri="{FF2B5EF4-FFF2-40B4-BE49-F238E27FC236}">
                  <a16:creationId xmlns:a16="http://schemas.microsoft.com/office/drawing/2014/main" id="{FBB43AC7-D4C0-4268-AC74-245E68E0A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71053" name="Rectangle 8">
              <a:extLst>
                <a:ext uri="{FF2B5EF4-FFF2-40B4-BE49-F238E27FC236}">
                  <a16:creationId xmlns:a16="http://schemas.microsoft.com/office/drawing/2014/main" id="{F4237608-981A-413B-B6DA-266920004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171054" name="Rectangle 9">
              <a:extLst>
                <a:ext uri="{FF2B5EF4-FFF2-40B4-BE49-F238E27FC236}">
                  <a16:creationId xmlns:a16="http://schemas.microsoft.com/office/drawing/2014/main" id="{CDF9FC72-AD34-4E98-947C-158067AA4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171055" name="Rectangle 10">
              <a:extLst>
                <a:ext uri="{FF2B5EF4-FFF2-40B4-BE49-F238E27FC236}">
                  <a16:creationId xmlns:a16="http://schemas.microsoft.com/office/drawing/2014/main" id="{8B585D2E-40E7-437C-B215-9F3FA2507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171056" name="Rectangle 11">
              <a:extLst>
                <a:ext uri="{FF2B5EF4-FFF2-40B4-BE49-F238E27FC236}">
                  <a16:creationId xmlns:a16="http://schemas.microsoft.com/office/drawing/2014/main" id="{49DEDC92-221A-489D-AEFE-FDAD70EFF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57" name="Rectangle 12">
              <a:extLst>
                <a:ext uri="{FF2B5EF4-FFF2-40B4-BE49-F238E27FC236}">
                  <a16:creationId xmlns:a16="http://schemas.microsoft.com/office/drawing/2014/main" id="{03A4CCB7-0308-4A39-BDA9-5EC3D8767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58" name="Rectangle 13">
              <a:extLst>
                <a:ext uri="{FF2B5EF4-FFF2-40B4-BE49-F238E27FC236}">
                  <a16:creationId xmlns:a16="http://schemas.microsoft.com/office/drawing/2014/main" id="{55FC6413-EAF2-4D15-9216-05C47FFAD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59" name="Rectangle 14">
              <a:extLst>
                <a:ext uri="{FF2B5EF4-FFF2-40B4-BE49-F238E27FC236}">
                  <a16:creationId xmlns:a16="http://schemas.microsoft.com/office/drawing/2014/main" id="{8D6E21EA-347E-44F2-98FB-AEBD8455C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</p:grpSp>
      <p:grpSp>
        <p:nvGrpSpPr>
          <p:cNvPr id="171015" name="Group 15">
            <a:extLst>
              <a:ext uri="{FF2B5EF4-FFF2-40B4-BE49-F238E27FC236}">
                <a16:creationId xmlns:a16="http://schemas.microsoft.com/office/drawing/2014/main" id="{E5713F18-25F3-41FF-9D20-8B48D544E660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3213100"/>
            <a:ext cx="3024187" cy="504825"/>
            <a:chOff x="2018" y="2341"/>
            <a:chExt cx="1905" cy="318"/>
          </a:xfrm>
        </p:grpSpPr>
        <p:sp>
          <p:nvSpPr>
            <p:cNvPr id="171042" name="Rectangle 16">
              <a:extLst>
                <a:ext uri="{FF2B5EF4-FFF2-40B4-BE49-F238E27FC236}">
                  <a16:creationId xmlns:a16="http://schemas.microsoft.com/office/drawing/2014/main" id="{58B3AFDC-0B60-4D2E-A6CF-E103045D2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171043" name="Rectangle 17">
              <a:extLst>
                <a:ext uri="{FF2B5EF4-FFF2-40B4-BE49-F238E27FC236}">
                  <a16:creationId xmlns:a16="http://schemas.microsoft.com/office/drawing/2014/main" id="{72BE85E9-9138-4FE4-B349-DE18C16E7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71044" name="Rectangle 18">
              <a:extLst>
                <a:ext uri="{FF2B5EF4-FFF2-40B4-BE49-F238E27FC236}">
                  <a16:creationId xmlns:a16="http://schemas.microsoft.com/office/drawing/2014/main" id="{CDB296FF-2E9B-4950-9C6C-05FF7E49B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171045" name="Rectangle 19">
              <a:extLst>
                <a:ext uri="{FF2B5EF4-FFF2-40B4-BE49-F238E27FC236}">
                  <a16:creationId xmlns:a16="http://schemas.microsoft.com/office/drawing/2014/main" id="{8E1CC3AE-BB98-4DD3-AF3A-96366E4B9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171046" name="Rectangle 20">
              <a:extLst>
                <a:ext uri="{FF2B5EF4-FFF2-40B4-BE49-F238E27FC236}">
                  <a16:creationId xmlns:a16="http://schemas.microsoft.com/office/drawing/2014/main" id="{769B645E-04BB-4147-AC23-641B2BB9A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171047" name="Rectangle 21">
              <a:extLst>
                <a:ext uri="{FF2B5EF4-FFF2-40B4-BE49-F238E27FC236}">
                  <a16:creationId xmlns:a16="http://schemas.microsoft.com/office/drawing/2014/main" id="{6565DD91-3729-4B33-B71E-2A552A34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48" name="Rectangle 22">
              <a:extLst>
                <a:ext uri="{FF2B5EF4-FFF2-40B4-BE49-F238E27FC236}">
                  <a16:creationId xmlns:a16="http://schemas.microsoft.com/office/drawing/2014/main" id="{F1DC2546-5E64-4B50-9C76-5A1332E3C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49" name="Rectangle 23">
              <a:extLst>
                <a:ext uri="{FF2B5EF4-FFF2-40B4-BE49-F238E27FC236}">
                  <a16:creationId xmlns:a16="http://schemas.microsoft.com/office/drawing/2014/main" id="{05147778-8B0C-4870-AD90-05CC622FD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50" name="Rectangle 24">
              <a:extLst>
                <a:ext uri="{FF2B5EF4-FFF2-40B4-BE49-F238E27FC236}">
                  <a16:creationId xmlns:a16="http://schemas.microsoft.com/office/drawing/2014/main" id="{D49E6FE7-2F1B-499A-9289-83372D262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</p:grpSp>
      <p:grpSp>
        <p:nvGrpSpPr>
          <p:cNvPr id="171016" name="Group 25">
            <a:extLst>
              <a:ext uri="{FF2B5EF4-FFF2-40B4-BE49-F238E27FC236}">
                <a16:creationId xmlns:a16="http://schemas.microsoft.com/office/drawing/2014/main" id="{256BB63D-92E5-48FC-B978-4BAD7DA98F8A}"/>
              </a:ext>
            </a:extLst>
          </p:cNvPr>
          <p:cNvGrpSpPr>
            <a:grpSpLocks/>
          </p:cNvGrpSpPr>
          <p:nvPr/>
        </p:nvGrpSpPr>
        <p:grpSpPr bwMode="auto">
          <a:xfrm>
            <a:off x="4427538" y="3787775"/>
            <a:ext cx="3024187" cy="504825"/>
            <a:chOff x="2018" y="2341"/>
            <a:chExt cx="1905" cy="318"/>
          </a:xfrm>
        </p:grpSpPr>
        <p:sp>
          <p:nvSpPr>
            <p:cNvPr id="171033" name="Rectangle 26">
              <a:extLst>
                <a:ext uri="{FF2B5EF4-FFF2-40B4-BE49-F238E27FC236}">
                  <a16:creationId xmlns:a16="http://schemas.microsoft.com/office/drawing/2014/main" id="{96415E36-DF87-410A-A8F8-3377FB932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171034" name="Rectangle 27">
              <a:extLst>
                <a:ext uri="{FF2B5EF4-FFF2-40B4-BE49-F238E27FC236}">
                  <a16:creationId xmlns:a16="http://schemas.microsoft.com/office/drawing/2014/main" id="{6B95E48D-5071-488C-9CC2-15F9E77FE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71035" name="Rectangle 28">
              <a:extLst>
                <a:ext uri="{FF2B5EF4-FFF2-40B4-BE49-F238E27FC236}">
                  <a16:creationId xmlns:a16="http://schemas.microsoft.com/office/drawing/2014/main" id="{C044F5B5-F21F-42C5-8697-02E05494E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171036" name="Rectangle 29">
              <a:extLst>
                <a:ext uri="{FF2B5EF4-FFF2-40B4-BE49-F238E27FC236}">
                  <a16:creationId xmlns:a16="http://schemas.microsoft.com/office/drawing/2014/main" id="{61FBC93B-891B-4408-B558-429EC3EB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171037" name="Rectangle 30">
              <a:extLst>
                <a:ext uri="{FF2B5EF4-FFF2-40B4-BE49-F238E27FC236}">
                  <a16:creationId xmlns:a16="http://schemas.microsoft.com/office/drawing/2014/main" id="{883F554E-A2A1-4464-8676-6432A3EF7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171038" name="Rectangle 31">
              <a:extLst>
                <a:ext uri="{FF2B5EF4-FFF2-40B4-BE49-F238E27FC236}">
                  <a16:creationId xmlns:a16="http://schemas.microsoft.com/office/drawing/2014/main" id="{77AA9C7F-9DFC-4A31-BEE2-72B069480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39" name="Rectangle 32">
              <a:extLst>
                <a:ext uri="{FF2B5EF4-FFF2-40B4-BE49-F238E27FC236}">
                  <a16:creationId xmlns:a16="http://schemas.microsoft.com/office/drawing/2014/main" id="{5627406E-6005-4C1E-AAD6-03CA8A962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40" name="Rectangle 33">
              <a:extLst>
                <a:ext uri="{FF2B5EF4-FFF2-40B4-BE49-F238E27FC236}">
                  <a16:creationId xmlns:a16="http://schemas.microsoft.com/office/drawing/2014/main" id="{F0F317F3-F870-4F6E-9F05-B2F70CA65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41" name="Rectangle 34">
              <a:extLst>
                <a:ext uri="{FF2B5EF4-FFF2-40B4-BE49-F238E27FC236}">
                  <a16:creationId xmlns:a16="http://schemas.microsoft.com/office/drawing/2014/main" id="{2C1BFF05-7402-4257-B519-B0D514FB0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</p:grpSp>
      <p:grpSp>
        <p:nvGrpSpPr>
          <p:cNvPr id="171017" name="Group 35">
            <a:extLst>
              <a:ext uri="{FF2B5EF4-FFF2-40B4-BE49-F238E27FC236}">
                <a16:creationId xmlns:a16="http://schemas.microsoft.com/office/drawing/2014/main" id="{4EE320FA-C327-463D-A0F9-073513194D91}"/>
              </a:ext>
            </a:extLst>
          </p:cNvPr>
          <p:cNvGrpSpPr>
            <a:grpSpLocks/>
          </p:cNvGrpSpPr>
          <p:nvPr/>
        </p:nvGrpSpPr>
        <p:grpSpPr bwMode="auto">
          <a:xfrm>
            <a:off x="5076825" y="4364038"/>
            <a:ext cx="3024188" cy="504825"/>
            <a:chOff x="2018" y="2341"/>
            <a:chExt cx="1905" cy="318"/>
          </a:xfrm>
        </p:grpSpPr>
        <p:sp>
          <p:nvSpPr>
            <p:cNvPr id="171024" name="Rectangle 36">
              <a:extLst>
                <a:ext uri="{FF2B5EF4-FFF2-40B4-BE49-F238E27FC236}">
                  <a16:creationId xmlns:a16="http://schemas.microsoft.com/office/drawing/2014/main" id="{4A20FCBB-5737-4D0E-B173-076ABC350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171025" name="Rectangle 37">
              <a:extLst>
                <a:ext uri="{FF2B5EF4-FFF2-40B4-BE49-F238E27FC236}">
                  <a16:creationId xmlns:a16="http://schemas.microsoft.com/office/drawing/2014/main" id="{486E3266-49CA-486C-A137-4836A05D7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71026" name="Rectangle 38">
              <a:extLst>
                <a:ext uri="{FF2B5EF4-FFF2-40B4-BE49-F238E27FC236}">
                  <a16:creationId xmlns:a16="http://schemas.microsoft.com/office/drawing/2014/main" id="{055A04DC-649A-4F89-A5FE-0A4C8E0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171027" name="Rectangle 39">
              <a:extLst>
                <a:ext uri="{FF2B5EF4-FFF2-40B4-BE49-F238E27FC236}">
                  <a16:creationId xmlns:a16="http://schemas.microsoft.com/office/drawing/2014/main" id="{1A7769CA-2A2A-42D4-AE39-E607D8AC3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171028" name="Rectangle 40">
              <a:extLst>
                <a:ext uri="{FF2B5EF4-FFF2-40B4-BE49-F238E27FC236}">
                  <a16:creationId xmlns:a16="http://schemas.microsoft.com/office/drawing/2014/main" id="{5F5D94BE-2E4C-48A5-A539-41B55F927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171029" name="Rectangle 41">
              <a:extLst>
                <a:ext uri="{FF2B5EF4-FFF2-40B4-BE49-F238E27FC236}">
                  <a16:creationId xmlns:a16="http://schemas.microsoft.com/office/drawing/2014/main" id="{8E643409-7127-4F0D-986B-2463E490A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30" name="Rectangle 42">
              <a:extLst>
                <a:ext uri="{FF2B5EF4-FFF2-40B4-BE49-F238E27FC236}">
                  <a16:creationId xmlns:a16="http://schemas.microsoft.com/office/drawing/2014/main" id="{1D673370-4B65-4324-BD28-BDFB1E3B3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31" name="Rectangle 43">
              <a:extLst>
                <a:ext uri="{FF2B5EF4-FFF2-40B4-BE49-F238E27FC236}">
                  <a16:creationId xmlns:a16="http://schemas.microsoft.com/office/drawing/2014/main" id="{06E6CF5B-1571-42DD-9300-B98F522AF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1032" name="Rectangle 44">
              <a:extLst>
                <a:ext uri="{FF2B5EF4-FFF2-40B4-BE49-F238E27FC236}">
                  <a16:creationId xmlns:a16="http://schemas.microsoft.com/office/drawing/2014/main" id="{B4148EF9-B95B-45A7-9078-928A3E227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</p:grpSp>
      <p:sp>
        <p:nvSpPr>
          <p:cNvPr id="171018" name="Rectangle 45">
            <a:extLst>
              <a:ext uri="{FF2B5EF4-FFF2-40B4-BE49-F238E27FC236}">
                <a16:creationId xmlns:a16="http://schemas.microsoft.com/office/drawing/2014/main" id="{2BD4714F-147D-4083-A89C-46DD54BBF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294063"/>
            <a:ext cx="2117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x4</a:t>
            </a:r>
            <a:r>
              <a:rPr lang="en-US" altLang="en-US" sz="1800">
                <a:latin typeface="Lucida Console" panose="020B0609040504020204" pitchFamily="49" charset="0"/>
              </a:rPr>
              <a:t>, x5, x6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171019" name="Rectangle 46">
            <a:extLst>
              <a:ext uri="{FF2B5EF4-FFF2-40B4-BE49-F238E27FC236}">
                <a16:creationId xmlns:a16="http://schemas.microsoft.com/office/drawing/2014/main" id="{09CB0A8F-54FD-4D6E-B3E8-B70C57DC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717800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 sz="1800">
                <a:latin typeface="Lucida Console" panose="020B0609040504020204" pitchFamily="49" charset="0"/>
              </a:rPr>
              <a:t>, x2, x3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171020" name="Rectangle 47">
            <a:extLst>
              <a:ext uri="{FF2B5EF4-FFF2-40B4-BE49-F238E27FC236}">
                <a16:creationId xmlns:a16="http://schemas.microsoft.com/office/drawing/2014/main" id="{92A1113E-7731-4166-822A-28D4A4A9F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446588"/>
            <a:ext cx="2670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171021" name="Line 48">
            <a:extLst>
              <a:ext uri="{FF2B5EF4-FFF2-40B4-BE49-F238E27FC236}">
                <a16:creationId xmlns:a16="http://schemas.microsoft.com/office/drawing/2014/main" id="{E26A45D5-1B6A-479C-AC22-7180BF2E07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022" name="Line 49">
            <a:extLst>
              <a:ext uri="{FF2B5EF4-FFF2-40B4-BE49-F238E27FC236}">
                <a16:creationId xmlns:a16="http://schemas.microsoft.com/office/drawing/2014/main" id="{5E40860E-073D-4CB3-AA32-3D2555A3F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3429000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023" name="Rectangle 50">
            <a:extLst>
              <a:ext uri="{FF2B5EF4-FFF2-40B4-BE49-F238E27FC236}">
                <a16:creationId xmlns:a16="http://schemas.microsoft.com/office/drawing/2014/main" id="{AE181A80-51FF-412B-9CA0-589486FB7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157788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Can resolve using forwarding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Footer Placeholder 3">
            <a:extLst>
              <a:ext uri="{FF2B5EF4-FFF2-40B4-BE49-F238E27FC236}">
                <a16:creationId xmlns:a16="http://schemas.microsoft.com/office/drawing/2014/main" id="{136ACDA2-0A59-4755-A874-52868144D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56BC701F-88D8-4F11-97D4-AEE9092BBB8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AU" altLang="en-US" sz="1400"/>
          </a:p>
        </p:txBody>
      </p:sp>
      <p:sp>
        <p:nvSpPr>
          <p:cNvPr id="173059" name="Rectangle 2">
            <a:extLst>
              <a:ext uri="{FF2B5EF4-FFF2-40B4-BE49-F238E27FC236}">
                <a16:creationId xmlns:a16="http://schemas.microsoft.com/office/drawing/2014/main" id="{4B45FB66-5E4C-4983-9177-B440503B44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Hazards for Branches</a:t>
            </a:r>
          </a:p>
        </p:txBody>
      </p:sp>
      <p:sp>
        <p:nvSpPr>
          <p:cNvPr id="173060" name="Rectangle 3">
            <a:extLst>
              <a:ext uri="{FF2B5EF4-FFF2-40B4-BE49-F238E27FC236}">
                <a16:creationId xmlns:a16="http://schemas.microsoft.com/office/drawing/2014/main" id="{25D08360-798A-4A87-871D-F8E0FA6B18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/>
              <a:t>If a comparison register is a destination of preceding ALU instruction or 2</a:t>
            </a:r>
            <a:r>
              <a:rPr lang="en-US" altLang="en-US" baseline="30000"/>
              <a:t>nd</a:t>
            </a:r>
            <a:r>
              <a:rPr lang="en-US" altLang="en-US"/>
              <a:t> preceding load instruction</a:t>
            </a:r>
          </a:p>
          <a:p>
            <a:pPr lvl="1" eaLnBrk="1" hangingPunct="1"/>
            <a:r>
              <a:rPr lang="en-US" altLang="en-US"/>
              <a:t>Need 1 stall cycle</a:t>
            </a:r>
          </a:p>
        </p:txBody>
      </p:sp>
      <p:sp>
        <p:nvSpPr>
          <p:cNvPr id="173061" name="Rectangle 4">
            <a:extLst>
              <a:ext uri="{FF2B5EF4-FFF2-40B4-BE49-F238E27FC236}">
                <a16:creationId xmlns:a16="http://schemas.microsoft.com/office/drawing/2014/main" id="{26DBD7BB-755A-4030-BD3A-3E916EB9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173062" name="Group 5">
            <a:extLst>
              <a:ext uri="{FF2B5EF4-FFF2-40B4-BE49-F238E27FC236}">
                <a16:creationId xmlns:a16="http://schemas.microsoft.com/office/drawing/2014/main" id="{EA0A0F94-206B-4C35-BDF2-FFFFF5A5E2BF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73095" name="Rectangle 6">
              <a:extLst>
                <a:ext uri="{FF2B5EF4-FFF2-40B4-BE49-F238E27FC236}">
                  <a16:creationId xmlns:a16="http://schemas.microsoft.com/office/drawing/2014/main" id="{C07995E5-1D83-4F49-B1FA-766C45829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173096" name="Rectangle 7">
              <a:extLst>
                <a:ext uri="{FF2B5EF4-FFF2-40B4-BE49-F238E27FC236}">
                  <a16:creationId xmlns:a16="http://schemas.microsoft.com/office/drawing/2014/main" id="{C5914F0D-7C1F-481D-894D-FAE3AB71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73097" name="Rectangle 8">
              <a:extLst>
                <a:ext uri="{FF2B5EF4-FFF2-40B4-BE49-F238E27FC236}">
                  <a16:creationId xmlns:a16="http://schemas.microsoft.com/office/drawing/2014/main" id="{F0F35BDB-BCD4-4779-AFEB-DFB0DC339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173098" name="Rectangle 9">
              <a:extLst>
                <a:ext uri="{FF2B5EF4-FFF2-40B4-BE49-F238E27FC236}">
                  <a16:creationId xmlns:a16="http://schemas.microsoft.com/office/drawing/2014/main" id="{D59EDCAE-678B-4737-98EC-E2102E7A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173099" name="Rectangle 10">
              <a:extLst>
                <a:ext uri="{FF2B5EF4-FFF2-40B4-BE49-F238E27FC236}">
                  <a16:creationId xmlns:a16="http://schemas.microsoft.com/office/drawing/2014/main" id="{E9926251-F091-4B90-847C-BD1A83B42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173100" name="Rectangle 11">
              <a:extLst>
                <a:ext uri="{FF2B5EF4-FFF2-40B4-BE49-F238E27FC236}">
                  <a16:creationId xmlns:a16="http://schemas.microsoft.com/office/drawing/2014/main" id="{3E22F5DF-3C4A-4152-BFFC-C83BF52FC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3101" name="Rectangle 12">
              <a:extLst>
                <a:ext uri="{FF2B5EF4-FFF2-40B4-BE49-F238E27FC236}">
                  <a16:creationId xmlns:a16="http://schemas.microsoft.com/office/drawing/2014/main" id="{DF450FD3-8850-4B5E-A844-53E6566CA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3102" name="Rectangle 13">
              <a:extLst>
                <a:ext uri="{FF2B5EF4-FFF2-40B4-BE49-F238E27FC236}">
                  <a16:creationId xmlns:a16="http://schemas.microsoft.com/office/drawing/2014/main" id="{41E3B8CC-FE4F-4089-B597-C845FC3BD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3103" name="Rectangle 14">
              <a:extLst>
                <a:ext uri="{FF2B5EF4-FFF2-40B4-BE49-F238E27FC236}">
                  <a16:creationId xmlns:a16="http://schemas.microsoft.com/office/drawing/2014/main" id="{F3CEC5DF-D578-4353-AC87-999F0BD71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</p:grpSp>
      <p:grpSp>
        <p:nvGrpSpPr>
          <p:cNvPr id="173063" name="Group 15">
            <a:extLst>
              <a:ext uri="{FF2B5EF4-FFF2-40B4-BE49-F238E27FC236}">
                <a16:creationId xmlns:a16="http://schemas.microsoft.com/office/drawing/2014/main" id="{6BA7AE7C-6AC9-4DEE-BAF7-D4AB6826EACB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4221163"/>
            <a:ext cx="3024187" cy="504825"/>
            <a:chOff x="2018" y="2341"/>
            <a:chExt cx="1905" cy="318"/>
          </a:xfrm>
        </p:grpSpPr>
        <p:sp>
          <p:nvSpPr>
            <p:cNvPr id="173086" name="Rectangle 16">
              <a:extLst>
                <a:ext uri="{FF2B5EF4-FFF2-40B4-BE49-F238E27FC236}">
                  <a16:creationId xmlns:a16="http://schemas.microsoft.com/office/drawing/2014/main" id="{6D550B1B-205B-48DB-BCFE-A02AD4B0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173087" name="Rectangle 17">
              <a:extLst>
                <a:ext uri="{FF2B5EF4-FFF2-40B4-BE49-F238E27FC236}">
                  <a16:creationId xmlns:a16="http://schemas.microsoft.com/office/drawing/2014/main" id="{DF9C2205-7807-48D7-BC83-6B490C6E5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73088" name="Rectangle 18">
              <a:extLst>
                <a:ext uri="{FF2B5EF4-FFF2-40B4-BE49-F238E27FC236}">
                  <a16:creationId xmlns:a16="http://schemas.microsoft.com/office/drawing/2014/main" id="{F45A5B8B-5D63-409A-9CD5-2116A93C4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173089" name="Rectangle 19">
              <a:extLst>
                <a:ext uri="{FF2B5EF4-FFF2-40B4-BE49-F238E27FC236}">
                  <a16:creationId xmlns:a16="http://schemas.microsoft.com/office/drawing/2014/main" id="{9BCC45D4-B63A-468D-A9A9-A7E3D9B74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173090" name="Rectangle 20">
              <a:extLst>
                <a:ext uri="{FF2B5EF4-FFF2-40B4-BE49-F238E27FC236}">
                  <a16:creationId xmlns:a16="http://schemas.microsoft.com/office/drawing/2014/main" id="{5DC757DA-34B3-4023-A9F6-129AE5776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173091" name="Rectangle 21">
              <a:extLst>
                <a:ext uri="{FF2B5EF4-FFF2-40B4-BE49-F238E27FC236}">
                  <a16:creationId xmlns:a16="http://schemas.microsoft.com/office/drawing/2014/main" id="{FF9AC1C5-E20C-41DD-B473-98D6DEFD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3092" name="Rectangle 22">
              <a:extLst>
                <a:ext uri="{FF2B5EF4-FFF2-40B4-BE49-F238E27FC236}">
                  <a16:creationId xmlns:a16="http://schemas.microsoft.com/office/drawing/2014/main" id="{9FF8E745-2D9F-4957-AFA8-DD2DCC103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3093" name="Rectangle 23">
              <a:extLst>
                <a:ext uri="{FF2B5EF4-FFF2-40B4-BE49-F238E27FC236}">
                  <a16:creationId xmlns:a16="http://schemas.microsoft.com/office/drawing/2014/main" id="{0A3E1066-B8F4-435E-A9B4-99DB90B81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3094" name="Rectangle 24">
              <a:extLst>
                <a:ext uri="{FF2B5EF4-FFF2-40B4-BE49-F238E27FC236}">
                  <a16:creationId xmlns:a16="http://schemas.microsoft.com/office/drawing/2014/main" id="{8F9CBCD2-B5DA-4719-94DE-AF85B4C2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</p:grpSp>
      <p:sp>
        <p:nvSpPr>
          <p:cNvPr id="173064" name="Rectangle 25">
            <a:extLst>
              <a:ext uri="{FF2B5EF4-FFF2-40B4-BE49-F238E27FC236}">
                <a16:creationId xmlns:a16="http://schemas.microsoft.com/office/drawing/2014/main" id="{CE931798-F251-4B2B-B51D-D3B6BA55A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173065" name="Rectangle 26">
            <a:extLst>
              <a:ext uri="{FF2B5EF4-FFF2-40B4-BE49-F238E27FC236}">
                <a16:creationId xmlns:a16="http://schemas.microsoft.com/office/drawing/2014/main" id="{382DB4AF-EF80-4FFB-A846-01DB49899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173066" name="Rectangle 27">
            <a:extLst>
              <a:ext uri="{FF2B5EF4-FFF2-40B4-BE49-F238E27FC236}">
                <a16:creationId xmlns:a16="http://schemas.microsoft.com/office/drawing/2014/main" id="{930E5D79-66E2-4EE9-993F-9A93301AF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3067" name="Rectangle 28">
            <a:extLst>
              <a:ext uri="{FF2B5EF4-FFF2-40B4-BE49-F238E27FC236}">
                <a16:creationId xmlns:a16="http://schemas.microsoft.com/office/drawing/2014/main" id="{BAF8D343-FFBF-4CED-B7BE-0487D1F40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3068" name="Rectangle 29">
            <a:extLst>
              <a:ext uri="{FF2B5EF4-FFF2-40B4-BE49-F238E27FC236}">
                <a16:creationId xmlns:a16="http://schemas.microsoft.com/office/drawing/2014/main" id="{76EF2925-E824-497B-B197-2C4CCF2BD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3069" name="Rectangle 30">
            <a:extLst>
              <a:ext uri="{FF2B5EF4-FFF2-40B4-BE49-F238E27FC236}">
                <a16:creationId xmlns:a16="http://schemas.microsoft.com/office/drawing/2014/main" id="{355B14A5-D4DE-456A-9642-5B309A401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3070" name="Rectangle 31">
            <a:extLst>
              <a:ext uri="{FF2B5EF4-FFF2-40B4-BE49-F238E27FC236}">
                <a16:creationId xmlns:a16="http://schemas.microsoft.com/office/drawing/2014/main" id="{B2AB6C86-3EF6-4F2B-A003-C74E6D1FF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173071" name="Rectangle 32">
            <a:extLst>
              <a:ext uri="{FF2B5EF4-FFF2-40B4-BE49-F238E27FC236}">
                <a16:creationId xmlns:a16="http://schemas.microsoft.com/office/drawing/2014/main" id="{6D308802-1BB8-45E5-A7CC-98E6A451D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173072" name="Rectangle 33">
            <a:extLst>
              <a:ext uri="{FF2B5EF4-FFF2-40B4-BE49-F238E27FC236}">
                <a16:creationId xmlns:a16="http://schemas.microsoft.com/office/drawing/2014/main" id="{B58D3C70-2B0E-4A13-8ABE-46E8C38E8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173073" name="Rectangle 34">
            <a:extLst>
              <a:ext uri="{FF2B5EF4-FFF2-40B4-BE49-F238E27FC236}">
                <a16:creationId xmlns:a16="http://schemas.microsoft.com/office/drawing/2014/main" id="{4758159B-D938-481B-B0FD-B628CF02B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173074" name="Rectangle 35">
            <a:extLst>
              <a:ext uri="{FF2B5EF4-FFF2-40B4-BE49-F238E27FC236}">
                <a16:creationId xmlns:a16="http://schemas.microsoft.com/office/drawing/2014/main" id="{F4136923-70B2-47B0-ACE3-AEA15C670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3075" name="Rectangle 36">
            <a:extLst>
              <a:ext uri="{FF2B5EF4-FFF2-40B4-BE49-F238E27FC236}">
                <a16:creationId xmlns:a16="http://schemas.microsoft.com/office/drawing/2014/main" id="{1CC315ED-5FBE-41BD-9DFB-59DC9D479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3076" name="Rectangle 37">
            <a:extLst>
              <a:ext uri="{FF2B5EF4-FFF2-40B4-BE49-F238E27FC236}">
                <a16:creationId xmlns:a16="http://schemas.microsoft.com/office/drawing/2014/main" id="{FD71C638-3000-4294-87AB-69F6163B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3077" name="Rectangle 38">
            <a:extLst>
              <a:ext uri="{FF2B5EF4-FFF2-40B4-BE49-F238E27FC236}">
                <a16:creationId xmlns:a16="http://schemas.microsoft.com/office/drawing/2014/main" id="{E480E5C2-8187-40C7-8B47-77302EE41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3078" name="Rectangle 39">
            <a:extLst>
              <a:ext uri="{FF2B5EF4-FFF2-40B4-BE49-F238E27FC236}">
                <a16:creationId xmlns:a16="http://schemas.microsoft.com/office/drawing/2014/main" id="{132590E9-CFC7-457B-8488-2BA76D963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302125"/>
            <a:ext cx="241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x4</a:t>
            </a:r>
            <a:r>
              <a:rPr lang="en-US" altLang="en-US" sz="1800">
                <a:latin typeface="Lucida Console" panose="020B0609040504020204" pitchFamily="49" charset="0"/>
              </a:rPr>
              <a:t>, $x5, $x6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173079" name="Rectangle 40">
            <a:extLst>
              <a:ext uri="{FF2B5EF4-FFF2-40B4-BE49-F238E27FC236}">
                <a16:creationId xmlns:a16="http://schemas.microsoft.com/office/drawing/2014/main" id="{B1F1504B-CBA7-4972-9200-354B49E0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725863"/>
            <a:ext cx="1858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173080" name="Rectangle 41">
            <a:extLst>
              <a:ext uri="{FF2B5EF4-FFF2-40B4-BE49-F238E27FC236}">
                <a16:creationId xmlns:a16="http://schemas.microsoft.com/office/drawing/2014/main" id="{3EF87414-E7F0-4B6D-AF2B-194F9C5BF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454650"/>
            <a:ext cx="2695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173081" name="Line 42">
            <a:extLst>
              <a:ext uri="{FF2B5EF4-FFF2-40B4-BE49-F238E27FC236}">
                <a16:creationId xmlns:a16="http://schemas.microsoft.com/office/drawing/2014/main" id="{2DF0AD4E-289B-401B-B9B4-5A0D94AAD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82" name="Line 43">
            <a:extLst>
              <a:ext uri="{FF2B5EF4-FFF2-40B4-BE49-F238E27FC236}">
                <a16:creationId xmlns:a16="http://schemas.microsoft.com/office/drawing/2014/main" id="{9D3E4A91-79ED-4409-B2C0-39CD37562A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83" name="AutoShape 44">
            <a:extLst>
              <a:ext uri="{FF2B5EF4-FFF2-40B4-BE49-F238E27FC236}">
                <a16:creationId xmlns:a16="http://schemas.microsoft.com/office/drawing/2014/main" id="{FE61EF92-BB58-4895-9216-407F66032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73084" name="AutoShape 45">
            <a:extLst>
              <a:ext uri="{FF2B5EF4-FFF2-40B4-BE49-F238E27FC236}">
                <a16:creationId xmlns:a16="http://schemas.microsoft.com/office/drawing/2014/main" id="{314A4DD4-E222-4672-8565-CDA060EC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73085" name="AutoShape 46">
            <a:extLst>
              <a:ext uri="{FF2B5EF4-FFF2-40B4-BE49-F238E27FC236}">
                <a16:creationId xmlns:a16="http://schemas.microsoft.com/office/drawing/2014/main" id="{FD27EBF3-E9C4-4054-B120-A6D2B1BFF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Footer Placeholder 3">
            <a:extLst>
              <a:ext uri="{FF2B5EF4-FFF2-40B4-BE49-F238E27FC236}">
                <a16:creationId xmlns:a16="http://schemas.microsoft.com/office/drawing/2014/main" id="{C1EF08C6-BD96-41D2-9300-7719E2144A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5A9E6FE2-0A5B-4860-892B-E3049DB3CCE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AU" altLang="en-US" sz="1400"/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B46C8E0A-BC01-4B5E-95AD-3667CE68B8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Hazards for Branches</a:t>
            </a:r>
          </a:p>
        </p:txBody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6F446562-E31A-4227-A27A-BC781AEC9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/>
              <a:t>If a comparison register is a destination of immediately preceding load instruction</a:t>
            </a:r>
          </a:p>
          <a:p>
            <a:pPr lvl="1" eaLnBrk="1" hangingPunct="1"/>
            <a:r>
              <a:rPr lang="en-US" altLang="en-US"/>
              <a:t>Need 2 stall cycles</a:t>
            </a:r>
          </a:p>
        </p:txBody>
      </p:sp>
      <p:sp>
        <p:nvSpPr>
          <p:cNvPr id="175109" name="Rectangle 4">
            <a:extLst>
              <a:ext uri="{FF2B5EF4-FFF2-40B4-BE49-F238E27FC236}">
                <a16:creationId xmlns:a16="http://schemas.microsoft.com/office/drawing/2014/main" id="{B452D958-2DC3-485A-A922-19FF43BE3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175110" name="Group 5">
            <a:extLst>
              <a:ext uri="{FF2B5EF4-FFF2-40B4-BE49-F238E27FC236}">
                <a16:creationId xmlns:a16="http://schemas.microsoft.com/office/drawing/2014/main" id="{35E08257-64BD-4A27-B815-04048F3EB82C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75140" name="Rectangle 6">
              <a:extLst>
                <a:ext uri="{FF2B5EF4-FFF2-40B4-BE49-F238E27FC236}">
                  <a16:creationId xmlns:a16="http://schemas.microsoft.com/office/drawing/2014/main" id="{0EAD1027-4A44-459B-9AF8-9B3D18448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175141" name="Rectangle 7">
              <a:extLst>
                <a:ext uri="{FF2B5EF4-FFF2-40B4-BE49-F238E27FC236}">
                  <a16:creationId xmlns:a16="http://schemas.microsoft.com/office/drawing/2014/main" id="{28D1B764-4B06-431E-8F70-B4F1B9B64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75142" name="Rectangle 8">
              <a:extLst>
                <a:ext uri="{FF2B5EF4-FFF2-40B4-BE49-F238E27FC236}">
                  <a16:creationId xmlns:a16="http://schemas.microsoft.com/office/drawing/2014/main" id="{BB542C86-6E30-4A62-BDBB-2C3C4522F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175143" name="Rectangle 9">
              <a:extLst>
                <a:ext uri="{FF2B5EF4-FFF2-40B4-BE49-F238E27FC236}">
                  <a16:creationId xmlns:a16="http://schemas.microsoft.com/office/drawing/2014/main" id="{09088413-9014-4E5A-A578-28DA5E18E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175144" name="Rectangle 10">
              <a:extLst>
                <a:ext uri="{FF2B5EF4-FFF2-40B4-BE49-F238E27FC236}">
                  <a16:creationId xmlns:a16="http://schemas.microsoft.com/office/drawing/2014/main" id="{9CF34B3D-0DA7-4F3D-BC92-819659ACC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175145" name="Rectangle 11">
              <a:extLst>
                <a:ext uri="{FF2B5EF4-FFF2-40B4-BE49-F238E27FC236}">
                  <a16:creationId xmlns:a16="http://schemas.microsoft.com/office/drawing/2014/main" id="{23FDF669-4C74-4EDB-AF29-89653F11A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5146" name="Rectangle 12">
              <a:extLst>
                <a:ext uri="{FF2B5EF4-FFF2-40B4-BE49-F238E27FC236}">
                  <a16:creationId xmlns:a16="http://schemas.microsoft.com/office/drawing/2014/main" id="{89005D31-C99A-4632-9107-6F493D968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5147" name="Rectangle 13">
              <a:extLst>
                <a:ext uri="{FF2B5EF4-FFF2-40B4-BE49-F238E27FC236}">
                  <a16:creationId xmlns:a16="http://schemas.microsoft.com/office/drawing/2014/main" id="{5454CAAD-99B1-4964-B24E-EF9FE54B6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75148" name="Rectangle 14">
              <a:extLst>
                <a:ext uri="{FF2B5EF4-FFF2-40B4-BE49-F238E27FC236}">
                  <a16:creationId xmlns:a16="http://schemas.microsoft.com/office/drawing/2014/main" id="{47E2341F-569B-466A-BFBF-4F1167123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</p:grpSp>
      <p:sp>
        <p:nvSpPr>
          <p:cNvPr id="175111" name="Rectangle 15">
            <a:extLst>
              <a:ext uri="{FF2B5EF4-FFF2-40B4-BE49-F238E27FC236}">
                <a16:creationId xmlns:a16="http://schemas.microsoft.com/office/drawing/2014/main" id="{6661B0AC-03FF-4990-B875-1995C037A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175112" name="Rectangle 16">
            <a:extLst>
              <a:ext uri="{FF2B5EF4-FFF2-40B4-BE49-F238E27FC236}">
                <a16:creationId xmlns:a16="http://schemas.microsoft.com/office/drawing/2014/main" id="{4933E8E6-E8E9-424D-BC05-D9B11344D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175113" name="Rectangle 17">
            <a:extLst>
              <a:ext uri="{FF2B5EF4-FFF2-40B4-BE49-F238E27FC236}">
                <a16:creationId xmlns:a16="http://schemas.microsoft.com/office/drawing/2014/main" id="{E595D0E7-DE83-45C2-8B3F-E428BB52E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14" name="Rectangle 18">
            <a:extLst>
              <a:ext uri="{FF2B5EF4-FFF2-40B4-BE49-F238E27FC236}">
                <a16:creationId xmlns:a16="http://schemas.microsoft.com/office/drawing/2014/main" id="{FE94742E-6E23-4102-8534-777E7381E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15" name="Rectangle 19">
            <a:extLst>
              <a:ext uri="{FF2B5EF4-FFF2-40B4-BE49-F238E27FC236}">
                <a16:creationId xmlns:a16="http://schemas.microsoft.com/office/drawing/2014/main" id="{A600B7B8-D6B3-40BB-B01B-8CEFA5074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16" name="Rectangle 20">
            <a:extLst>
              <a:ext uri="{FF2B5EF4-FFF2-40B4-BE49-F238E27FC236}">
                <a16:creationId xmlns:a16="http://schemas.microsoft.com/office/drawing/2014/main" id="{EAC3E67B-D723-4CAE-8834-E26135324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17" name="Rectangle 21">
            <a:extLst>
              <a:ext uri="{FF2B5EF4-FFF2-40B4-BE49-F238E27FC236}">
                <a16:creationId xmlns:a16="http://schemas.microsoft.com/office/drawing/2014/main" id="{DE3E08B6-E9D2-4D7C-B982-BDBEE26D9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175118" name="Rectangle 22">
            <a:extLst>
              <a:ext uri="{FF2B5EF4-FFF2-40B4-BE49-F238E27FC236}">
                <a16:creationId xmlns:a16="http://schemas.microsoft.com/office/drawing/2014/main" id="{999DE9BD-7E5B-4BD8-80DF-FEABBE784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19" name="Rectangle 23">
            <a:extLst>
              <a:ext uri="{FF2B5EF4-FFF2-40B4-BE49-F238E27FC236}">
                <a16:creationId xmlns:a16="http://schemas.microsoft.com/office/drawing/2014/main" id="{8F2E9EBF-AF76-4C5D-B080-0848C9A8B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20" name="Rectangle 24">
            <a:extLst>
              <a:ext uri="{FF2B5EF4-FFF2-40B4-BE49-F238E27FC236}">
                <a16:creationId xmlns:a16="http://schemas.microsoft.com/office/drawing/2014/main" id="{BC37C1EC-6D59-467F-9313-6764A6897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21" name="Rectangle 25">
            <a:extLst>
              <a:ext uri="{FF2B5EF4-FFF2-40B4-BE49-F238E27FC236}">
                <a16:creationId xmlns:a16="http://schemas.microsoft.com/office/drawing/2014/main" id="{3ED82DFE-9B70-498C-A775-1B14742FD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22" name="Rectangle 26">
            <a:extLst>
              <a:ext uri="{FF2B5EF4-FFF2-40B4-BE49-F238E27FC236}">
                <a16:creationId xmlns:a16="http://schemas.microsoft.com/office/drawing/2014/main" id="{EBA1EC2D-8E43-42CD-9E34-474131CD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175123" name="Rectangle 27">
            <a:extLst>
              <a:ext uri="{FF2B5EF4-FFF2-40B4-BE49-F238E27FC236}">
                <a16:creationId xmlns:a16="http://schemas.microsoft.com/office/drawing/2014/main" id="{D76FA611-0CDC-4A97-9570-3210D1ADA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175124" name="Rectangle 28">
            <a:extLst>
              <a:ext uri="{FF2B5EF4-FFF2-40B4-BE49-F238E27FC236}">
                <a16:creationId xmlns:a16="http://schemas.microsoft.com/office/drawing/2014/main" id="{0A67C0AD-A781-4AF9-AF6B-6D59254EE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175125" name="Rectangle 29">
            <a:extLst>
              <a:ext uri="{FF2B5EF4-FFF2-40B4-BE49-F238E27FC236}">
                <a16:creationId xmlns:a16="http://schemas.microsoft.com/office/drawing/2014/main" id="{60146C79-61A1-4B29-AEC8-43D9AE0B2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175126" name="Rectangle 30">
            <a:extLst>
              <a:ext uri="{FF2B5EF4-FFF2-40B4-BE49-F238E27FC236}">
                <a16:creationId xmlns:a16="http://schemas.microsoft.com/office/drawing/2014/main" id="{E5264833-0A5E-4BBD-B508-EBCE0BA67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27" name="Rectangle 31">
            <a:extLst>
              <a:ext uri="{FF2B5EF4-FFF2-40B4-BE49-F238E27FC236}">
                <a16:creationId xmlns:a16="http://schemas.microsoft.com/office/drawing/2014/main" id="{E4277A62-53D9-4127-B06C-687FCACB5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28" name="Rectangle 32">
            <a:extLst>
              <a:ext uri="{FF2B5EF4-FFF2-40B4-BE49-F238E27FC236}">
                <a16:creationId xmlns:a16="http://schemas.microsoft.com/office/drawing/2014/main" id="{5C310EE1-B7C6-4C9A-9D32-E2C457D30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29" name="Rectangle 33">
            <a:extLst>
              <a:ext uri="{FF2B5EF4-FFF2-40B4-BE49-F238E27FC236}">
                <a16:creationId xmlns:a16="http://schemas.microsoft.com/office/drawing/2014/main" id="{85119463-ADFC-47A7-B862-BB3556A32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5130" name="Rectangle 34">
            <a:extLst>
              <a:ext uri="{FF2B5EF4-FFF2-40B4-BE49-F238E27FC236}">
                <a16:creationId xmlns:a16="http://schemas.microsoft.com/office/drawing/2014/main" id="{4030DBD6-F4C1-4128-A002-FB17DCFA6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302125"/>
            <a:ext cx="170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solidFill>
                <a:schemeClr val="hlink"/>
              </a:solidFill>
              <a:latin typeface="Lucida Console" panose="020B0609040504020204" pitchFamily="49" charset="0"/>
            </a:endParaRPr>
          </a:p>
        </p:txBody>
      </p:sp>
      <p:sp>
        <p:nvSpPr>
          <p:cNvPr id="175131" name="Rectangle 35">
            <a:extLst>
              <a:ext uri="{FF2B5EF4-FFF2-40B4-BE49-F238E27FC236}">
                <a16:creationId xmlns:a16="http://schemas.microsoft.com/office/drawing/2014/main" id="{9D390551-8AC7-4A3D-B91D-76013C584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725863"/>
            <a:ext cx="1858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175132" name="Rectangle 36">
            <a:extLst>
              <a:ext uri="{FF2B5EF4-FFF2-40B4-BE49-F238E27FC236}">
                <a16:creationId xmlns:a16="http://schemas.microsoft.com/office/drawing/2014/main" id="{D992011A-D3D7-4689-9292-B8C34D504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454650"/>
            <a:ext cx="2695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x0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175133" name="Line 37">
            <a:extLst>
              <a:ext uri="{FF2B5EF4-FFF2-40B4-BE49-F238E27FC236}">
                <a16:creationId xmlns:a16="http://schemas.microsoft.com/office/drawing/2014/main" id="{CD748B7D-A43E-4A9D-9236-161494AE0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4" name="AutoShape 38">
            <a:extLst>
              <a:ext uri="{FF2B5EF4-FFF2-40B4-BE49-F238E27FC236}">
                <a16:creationId xmlns:a16="http://schemas.microsoft.com/office/drawing/2014/main" id="{108C8DBF-69A1-4106-BB01-BF45DABDA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75135" name="AutoShape 39">
            <a:extLst>
              <a:ext uri="{FF2B5EF4-FFF2-40B4-BE49-F238E27FC236}">
                <a16:creationId xmlns:a16="http://schemas.microsoft.com/office/drawing/2014/main" id="{A679C095-0CD0-451D-AD28-E3DCC91D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75136" name="AutoShape 40">
            <a:extLst>
              <a:ext uri="{FF2B5EF4-FFF2-40B4-BE49-F238E27FC236}">
                <a16:creationId xmlns:a16="http://schemas.microsoft.com/office/drawing/2014/main" id="{C1375A58-E2D3-4F91-9BD5-F4B423525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75137" name="AutoShape 41">
            <a:extLst>
              <a:ext uri="{FF2B5EF4-FFF2-40B4-BE49-F238E27FC236}">
                <a16:creationId xmlns:a16="http://schemas.microsoft.com/office/drawing/2014/main" id="{EA2761DD-296F-4A1E-AEA2-97F476ED6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4364038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75138" name="AutoShape 42">
            <a:extLst>
              <a:ext uri="{FF2B5EF4-FFF2-40B4-BE49-F238E27FC236}">
                <a16:creationId xmlns:a16="http://schemas.microsoft.com/office/drawing/2014/main" id="{371DF4D6-3A9E-49BA-8123-405A4EF24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75139" name="AutoShape 43">
            <a:extLst>
              <a:ext uri="{FF2B5EF4-FFF2-40B4-BE49-F238E27FC236}">
                <a16:creationId xmlns:a16="http://schemas.microsoft.com/office/drawing/2014/main" id="{3A2181D2-748A-4648-8D57-60CC4DCC8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Footer Placeholder 3">
            <a:extLst>
              <a:ext uri="{FF2B5EF4-FFF2-40B4-BE49-F238E27FC236}">
                <a16:creationId xmlns:a16="http://schemas.microsoft.com/office/drawing/2014/main" id="{2D0122D3-06C1-42C5-9990-CA7C57EDC2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EB4FB86B-C78E-4BF0-9B81-31C15E6A838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AU" altLang="en-US" sz="1400"/>
          </a:p>
        </p:txBody>
      </p:sp>
      <p:sp>
        <p:nvSpPr>
          <p:cNvPr id="177155" name="Rectangle 2">
            <a:extLst>
              <a:ext uri="{FF2B5EF4-FFF2-40B4-BE49-F238E27FC236}">
                <a16:creationId xmlns:a16="http://schemas.microsoft.com/office/drawing/2014/main" id="{C5E6A6E9-CDA8-412C-AF39-F74A69B9A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Dynamic Branch Prediction</a:t>
            </a:r>
          </a:p>
        </p:txBody>
      </p:sp>
      <p:sp>
        <p:nvSpPr>
          <p:cNvPr id="177156" name="Rectangle 3">
            <a:extLst>
              <a:ext uri="{FF2B5EF4-FFF2-40B4-BE49-F238E27FC236}">
                <a16:creationId xmlns:a16="http://schemas.microsoft.com/office/drawing/2014/main" id="{DCFFFDFC-AAE0-4AF0-9F2A-2201591919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In deeper and superscalar pipelines, branch penalty is more significant</a:t>
            </a:r>
          </a:p>
          <a:p>
            <a:pPr eaLnBrk="1" hangingPunct="1"/>
            <a:r>
              <a:rPr lang="en-US" altLang="en-US" sz="2800"/>
              <a:t>Use dynamic prediction</a:t>
            </a:r>
          </a:p>
          <a:p>
            <a:pPr lvl="1" eaLnBrk="1" hangingPunct="1"/>
            <a:r>
              <a:rPr lang="en-US" altLang="en-US" sz="2400"/>
              <a:t>Branch prediction buffer (aka branch history table)</a:t>
            </a:r>
          </a:p>
          <a:p>
            <a:pPr lvl="1" eaLnBrk="1" hangingPunct="1"/>
            <a:r>
              <a:rPr lang="en-US" altLang="en-US" sz="2400"/>
              <a:t>Indexed by recent branch instruction addresses</a:t>
            </a:r>
          </a:p>
          <a:p>
            <a:pPr lvl="1" eaLnBrk="1" hangingPunct="1"/>
            <a:r>
              <a:rPr lang="en-US" altLang="en-US" sz="2400"/>
              <a:t>Stores outcome (taken/not taken)</a:t>
            </a:r>
          </a:p>
          <a:p>
            <a:pPr lvl="1" eaLnBrk="1" hangingPunct="1"/>
            <a:r>
              <a:rPr lang="en-US" altLang="en-US" sz="2400"/>
              <a:t>To execute a branch</a:t>
            </a:r>
          </a:p>
          <a:p>
            <a:pPr lvl="2" eaLnBrk="1" hangingPunct="1"/>
            <a:r>
              <a:rPr lang="en-US" altLang="en-US" sz="2000"/>
              <a:t>Check table, expect the same outcome</a:t>
            </a:r>
          </a:p>
          <a:p>
            <a:pPr lvl="2" eaLnBrk="1" hangingPunct="1"/>
            <a:r>
              <a:rPr lang="en-US" altLang="en-US" sz="2000"/>
              <a:t>Start fetching from fall-through or target</a:t>
            </a:r>
          </a:p>
          <a:p>
            <a:pPr lvl="2" eaLnBrk="1" hangingPunct="1"/>
            <a:r>
              <a:rPr lang="en-US" altLang="en-US" sz="2000"/>
              <a:t>If wrong, flush pipeline and flip prediction</a:t>
            </a:r>
            <a:endParaRPr lang="en-AU" altLang="en-US" sz="2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Footer Placeholder 3">
            <a:extLst>
              <a:ext uri="{FF2B5EF4-FFF2-40B4-BE49-F238E27FC236}">
                <a16:creationId xmlns:a16="http://schemas.microsoft.com/office/drawing/2014/main" id="{EFE01300-F8C9-4AE1-A23A-56C9BA3E0E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84A9565C-4638-44F2-98F2-BA03FB5B834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AU" altLang="en-US" sz="1400"/>
          </a:p>
        </p:txBody>
      </p:sp>
      <p:sp>
        <p:nvSpPr>
          <p:cNvPr id="179203" name="Rectangle 2">
            <a:extLst>
              <a:ext uri="{FF2B5EF4-FFF2-40B4-BE49-F238E27FC236}">
                <a16:creationId xmlns:a16="http://schemas.microsoft.com/office/drawing/2014/main" id="{FE1CF76A-CC10-4579-AE42-7BBCBCF83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9204" name="Rectangle 3">
            <a:extLst>
              <a:ext uri="{FF2B5EF4-FFF2-40B4-BE49-F238E27FC236}">
                <a16:creationId xmlns:a16="http://schemas.microsoft.com/office/drawing/2014/main" id="{726C5E2D-61FF-477C-A225-31C03C62E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1-Bit Predictor: Shortcoming</a:t>
            </a:r>
            <a:endParaRPr lang="en-AU" altLang="en-US"/>
          </a:p>
        </p:txBody>
      </p:sp>
      <p:sp>
        <p:nvSpPr>
          <p:cNvPr id="179205" name="Rectangle 4">
            <a:extLst>
              <a:ext uri="{FF2B5EF4-FFF2-40B4-BE49-F238E27FC236}">
                <a16:creationId xmlns:a16="http://schemas.microsoft.com/office/drawing/2014/main" id="{5C36553E-B019-46A6-9BF1-93B83800F0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Inner loop branches mispredicted twice!</a:t>
            </a:r>
            <a:endParaRPr lang="en-AU" altLang="en-US"/>
          </a:p>
        </p:txBody>
      </p:sp>
      <p:sp>
        <p:nvSpPr>
          <p:cNvPr id="179206" name="Text Box 5">
            <a:extLst>
              <a:ext uri="{FF2B5EF4-FFF2-40B4-BE49-F238E27FC236}">
                <a16:creationId xmlns:a16="http://schemas.microsoft.com/office/drawing/2014/main" id="{75BC316B-9C2B-4D53-9A96-B98C46ED7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7663" y="1916113"/>
            <a:ext cx="3570287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outer: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inner: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       beq …, …, inner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beq …, …, outer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179207" name="Line 6">
            <a:extLst>
              <a:ext uri="{FF2B5EF4-FFF2-40B4-BE49-F238E27FC236}">
                <a16:creationId xmlns:a16="http://schemas.microsoft.com/office/drawing/2014/main" id="{0BC24031-64B0-40DC-A3F7-8EA379F4EA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9208" name="Line 7">
            <a:extLst>
              <a:ext uri="{FF2B5EF4-FFF2-40B4-BE49-F238E27FC236}">
                <a16:creationId xmlns:a16="http://schemas.microsoft.com/office/drawing/2014/main" id="{06A153AD-BF70-470C-896F-69C68BC97F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9209" name="Line 8">
            <a:extLst>
              <a:ext uri="{FF2B5EF4-FFF2-40B4-BE49-F238E27FC236}">
                <a16:creationId xmlns:a16="http://schemas.microsoft.com/office/drawing/2014/main" id="{AEAE54BE-3309-43C5-8B0A-966B1C10A0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9210" name="Line 9">
            <a:extLst>
              <a:ext uri="{FF2B5EF4-FFF2-40B4-BE49-F238E27FC236}">
                <a16:creationId xmlns:a16="http://schemas.microsoft.com/office/drawing/2014/main" id="{164EC345-4B93-477C-9E11-0240B21A5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9211" name="Line 10">
            <a:extLst>
              <a:ext uri="{FF2B5EF4-FFF2-40B4-BE49-F238E27FC236}">
                <a16:creationId xmlns:a16="http://schemas.microsoft.com/office/drawing/2014/main" id="{B3355E74-48C8-492F-B417-289D2F827A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425" y="2082800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9212" name="Line 11">
            <a:extLst>
              <a:ext uri="{FF2B5EF4-FFF2-40B4-BE49-F238E27FC236}">
                <a16:creationId xmlns:a16="http://schemas.microsoft.com/office/drawing/2014/main" id="{4EFBF81D-42DF-4CC5-976D-1E60ABFC95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9213" name="Rectangle 12">
            <a:extLst>
              <a:ext uri="{FF2B5EF4-FFF2-40B4-BE49-F238E27FC236}">
                <a16:creationId xmlns:a16="http://schemas.microsoft.com/office/drawing/2014/main" id="{A7661091-B9A3-4138-877E-173E693D5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364038"/>
            <a:ext cx="77724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/>
              <a:t>Mispredict as taken on last iteration of inner loop</a:t>
            </a:r>
          </a:p>
          <a:p>
            <a:pPr lvl="1" eaLnBrk="1" hangingPunct="1"/>
            <a:r>
              <a:rPr lang="en-US" altLang="en-US"/>
              <a:t>Then mispredict as not taken on first iteration of inner loop next time around</a:t>
            </a:r>
            <a:endParaRPr lang="en-AU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Footer Placeholder 3">
            <a:extLst>
              <a:ext uri="{FF2B5EF4-FFF2-40B4-BE49-F238E27FC236}">
                <a16:creationId xmlns:a16="http://schemas.microsoft.com/office/drawing/2014/main" id="{C283821C-88B8-4CC0-9A18-F9C51B8835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D9044C6-4EF2-4754-86EF-4369429A5EE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AU" altLang="en-US" sz="1400"/>
          </a:p>
        </p:txBody>
      </p:sp>
      <p:pic>
        <p:nvPicPr>
          <p:cNvPr id="181251" name="Picture 6" descr="f04-63-P374493">
            <a:extLst>
              <a:ext uri="{FF2B5EF4-FFF2-40B4-BE49-F238E27FC236}">
                <a16:creationId xmlns:a16="http://schemas.microsoft.com/office/drawing/2014/main" id="{3E7E2D11-4A37-45BC-8022-253607D9D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2" name="Rectangle 2">
            <a:extLst>
              <a:ext uri="{FF2B5EF4-FFF2-40B4-BE49-F238E27FC236}">
                <a16:creationId xmlns:a16="http://schemas.microsoft.com/office/drawing/2014/main" id="{7084435C-3B77-47A9-B656-FDA1CA293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2-Bit Predictor</a:t>
            </a:r>
            <a:endParaRPr lang="en-AU" altLang="en-US"/>
          </a:p>
        </p:txBody>
      </p:sp>
      <p:sp>
        <p:nvSpPr>
          <p:cNvPr id="181253" name="Rectangle 3">
            <a:extLst>
              <a:ext uri="{FF2B5EF4-FFF2-40B4-BE49-F238E27FC236}">
                <a16:creationId xmlns:a16="http://schemas.microsoft.com/office/drawing/2014/main" id="{2F10A92F-4373-41A5-A476-C1E640E77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Only change prediction on two successive mispredictions</a:t>
            </a:r>
            <a:endParaRPr lang="en-AU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Footer Placeholder 3">
            <a:extLst>
              <a:ext uri="{FF2B5EF4-FFF2-40B4-BE49-F238E27FC236}">
                <a16:creationId xmlns:a16="http://schemas.microsoft.com/office/drawing/2014/main" id="{C71B25A8-3E5E-4B23-8709-757040334B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BAA4D6EE-87BE-4701-BBB6-828E7B06B94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AU" altLang="en-US" sz="1400"/>
          </a:p>
        </p:txBody>
      </p:sp>
      <p:sp>
        <p:nvSpPr>
          <p:cNvPr id="183299" name="Rectangle 2">
            <a:extLst>
              <a:ext uri="{FF2B5EF4-FFF2-40B4-BE49-F238E27FC236}">
                <a16:creationId xmlns:a16="http://schemas.microsoft.com/office/drawing/2014/main" id="{507DDB2D-DE43-4A7D-AF03-2744851B9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Calculating the Branch Target</a:t>
            </a:r>
            <a:endParaRPr lang="en-AU" altLang="en-US"/>
          </a:p>
        </p:txBody>
      </p:sp>
      <p:sp>
        <p:nvSpPr>
          <p:cNvPr id="183300" name="Rectangle 3">
            <a:extLst>
              <a:ext uri="{FF2B5EF4-FFF2-40B4-BE49-F238E27FC236}">
                <a16:creationId xmlns:a16="http://schemas.microsoft.com/office/drawing/2014/main" id="{87F28F6D-7F3A-4503-A0D9-0F8C634ADF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Even with predictor, still need to calculate the target address</a:t>
            </a:r>
          </a:p>
          <a:p>
            <a:pPr lvl="1" eaLnBrk="1" hangingPunct="1"/>
            <a:r>
              <a:rPr lang="en-US" altLang="en-US"/>
              <a:t>1-cycle penalty for a taken branch</a:t>
            </a:r>
          </a:p>
          <a:p>
            <a:pPr eaLnBrk="1" hangingPunct="1"/>
            <a:r>
              <a:rPr lang="en-US" altLang="en-US"/>
              <a:t>Branch target buffer</a:t>
            </a:r>
          </a:p>
          <a:p>
            <a:pPr lvl="1" eaLnBrk="1" hangingPunct="1"/>
            <a:r>
              <a:rPr lang="en-US" altLang="en-US"/>
              <a:t>Cache of target addresses</a:t>
            </a:r>
          </a:p>
          <a:p>
            <a:pPr lvl="1" eaLnBrk="1" hangingPunct="1"/>
            <a:r>
              <a:rPr lang="en-US" altLang="en-US"/>
              <a:t>Indexed by PC when instruction fetched</a:t>
            </a:r>
          </a:p>
          <a:p>
            <a:pPr lvl="2" eaLnBrk="1" hangingPunct="1"/>
            <a:r>
              <a:rPr lang="en-US" altLang="en-US"/>
              <a:t>If hit and instruction is branch predicted taken, can fetch target immediately</a:t>
            </a:r>
            <a:endParaRPr lang="en-AU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Footer Placeholder 3">
            <a:extLst>
              <a:ext uri="{FF2B5EF4-FFF2-40B4-BE49-F238E27FC236}">
                <a16:creationId xmlns:a16="http://schemas.microsoft.com/office/drawing/2014/main" id="{BCA8CC79-24C7-480F-8135-545FCBB5A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8E436B82-B26A-4653-864A-F672D00640B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AU" altLang="en-US" sz="1400"/>
          </a:p>
        </p:txBody>
      </p:sp>
      <p:sp>
        <p:nvSpPr>
          <p:cNvPr id="185347" name="Rectangle 2">
            <a:extLst>
              <a:ext uri="{FF2B5EF4-FFF2-40B4-BE49-F238E27FC236}">
                <a16:creationId xmlns:a16="http://schemas.microsoft.com/office/drawing/2014/main" id="{AE0E52EE-C372-4D13-A66F-D802B4654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Exceptions and Interrupts</a:t>
            </a:r>
            <a:endParaRPr lang="en-AU" altLang="en-US"/>
          </a:p>
        </p:txBody>
      </p:sp>
      <p:sp>
        <p:nvSpPr>
          <p:cNvPr id="185348" name="Rectangle 3">
            <a:extLst>
              <a:ext uri="{FF2B5EF4-FFF2-40B4-BE49-F238E27FC236}">
                <a16:creationId xmlns:a16="http://schemas.microsoft.com/office/drawing/2014/main" id="{F20544EF-F80E-4331-ADF7-5B5E6E2A7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“Unexpected” events requiring change</a:t>
            </a:r>
            <a:br>
              <a:rPr lang="en-US" altLang="en-US" sz="2800"/>
            </a:br>
            <a:r>
              <a:rPr lang="en-US" altLang="en-US" sz="2800"/>
              <a:t>in flow of control</a:t>
            </a:r>
          </a:p>
          <a:p>
            <a:pPr lvl="1" eaLnBrk="1" hangingPunct="1"/>
            <a:r>
              <a:rPr lang="en-US" altLang="en-US" sz="2400"/>
              <a:t>Different ISAs use the terms differently</a:t>
            </a:r>
          </a:p>
          <a:p>
            <a:pPr eaLnBrk="1" hangingPunct="1"/>
            <a:r>
              <a:rPr lang="en-US" altLang="en-US" sz="2800"/>
              <a:t>Exception</a:t>
            </a:r>
          </a:p>
          <a:p>
            <a:pPr lvl="1" eaLnBrk="1" hangingPunct="1"/>
            <a:r>
              <a:rPr lang="en-US" altLang="en-US" sz="2400"/>
              <a:t>Arises within the CPU</a:t>
            </a:r>
          </a:p>
          <a:p>
            <a:pPr lvl="2" eaLnBrk="1" hangingPunct="1"/>
            <a:r>
              <a:rPr lang="en-US" altLang="en-US" sz="2000"/>
              <a:t>e.g., undefined opcode, syscall, …</a:t>
            </a:r>
          </a:p>
          <a:p>
            <a:pPr eaLnBrk="1" hangingPunct="1"/>
            <a:r>
              <a:rPr lang="en-US" altLang="en-US" sz="2800"/>
              <a:t>Interrupt</a:t>
            </a:r>
          </a:p>
          <a:p>
            <a:pPr lvl="1" eaLnBrk="1" hangingPunct="1"/>
            <a:r>
              <a:rPr lang="en-US" altLang="en-US" sz="2400"/>
              <a:t>From an external I/O controller</a:t>
            </a:r>
          </a:p>
          <a:p>
            <a:pPr eaLnBrk="1" hangingPunct="1"/>
            <a:r>
              <a:rPr lang="en-US" altLang="en-US" sz="2800"/>
              <a:t>Dealing with them without sacrificing performance is hard</a:t>
            </a:r>
            <a:endParaRPr lang="en-AU" altLang="en-US" sz="2800"/>
          </a:p>
        </p:txBody>
      </p:sp>
      <p:sp>
        <p:nvSpPr>
          <p:cNvPr id="185349" name="Text Box 4">
            <a:extLst>
              <a:ext uri="{FF2B5EF4-FFF2-40B4-BE49-F238E27FC236}">
                <a16:creationId xmlns:a16="http://schemas.microsoft.com/office/drawing/2014/main" id="{A4F958E1-6726-4BD3-B7E8-5794356C09D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82744" y="719931"/>
            <a:ext cx="195580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§4.10 Exceptions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>
            <a:extLst>
              <a:ext uri="{FF2B5EF4-FFF2-40B4-BE49-F238E27FC236}">
                <a16:creationId xmlns:a16="http://schemas.microsoft.com/office/drawing/2014/main" id="{31C8092F-89E5-4CE0-9A70-15FFD90204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3BB1B160-DE77-4964-98F6-42C284DE2D4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en-US" sz="14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6FC35605-E2E9-484D-900D-8671044B0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Sequential Elements</a:t>
            </a:r>
            <a:endParaRPr lang="en-AU" altLang="en-US"/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F0B66928-4EF5-4865-AF0E-8D05AD7DD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/>
              <a:t>Register: stores data in a circuit</a:t>
            </a:r>
          </a:p>
          <a:p>
            <a:pPr lvl="1" eaLnBrk="1" hangingPunct="1"/>
            <a:r>
              <a:rPr lang="en-US" altLang="en-US"/>
              <a:t>Uses a clock signal to determine when to update the stored value</a:t>
            </a:r>
          </a:p>
          <a:p>
            <a:pPr lvl="1" eaLnBrk="1" hangingPunct="1"/>
            <a:r>
              <a:rPr lang="en-US" altLang="en-US"/>
              <a:t>Edge-triggered: update when Clk changes from 0 to 1</a:t>
            </a:r>
            <a:endParaRPr lang="en-AU" altLang="en-US"/>
          </a:p>
        </p:txBody>
      </p:sp>
      <p:grpSp>
        <p:nvGrpSpPr>
          <p:cNvPr id="21509" name="Group 4">
            <a:extLst>
              <a:ext uri="{FF2B5EF4-FFF2-40B4-BE49-F238E27FC236}">
                <a16:creationId xmlns:a16="http://schemas.microsoft.com/office/drawing/2014/main" id="{6806F043-E26C-43E6-8A06-EA806E1DC657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4365625"/>
            <a:ext cx="2090738" cy="1223963"/>
            <a:chOff x="657" y="2296"/>
            <a:chExt cx="1317" cy="771"/>
          </a:xfrm>
        </p:grpSpPr>
        <p:sp>
          <p:nvSpPr>
            <p:cNvPr id="21540" name="Rectangle 5">
              <a:extLst>
                <a:ext uri="{FF2B5EF4-FFF2-40B4-BE49-F238E27FC236}">
                  <a16:creationId xmlns:a16="http://schemas.microsoft.com/office/drawing/2014/main" id="{331DB737-21C9-4BA8-9A1A-8D1C3FB80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1541" name="Line 6">
              <a:extLst>
                <a:ext uri="{FF2B5EF4-FFF2-40B4-BE49-F238E27FC236}">
                  <a16:creationId xmlns:a16="http://schemas.microsoft.com/office/drawing/2014/main" id="{3388089C-0A6D-4558-8969-BDCC6C3DD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7">
              <a:extLst>
                <a:ext uri="{FF2B5EF4-FFF2-40B4-BE49-F238E27FC236}">
                  <a16:creationId xmlns:a16="http://schemas.microsoft.com/office/drawing/2014/main" id="{3A770D33-80AB-4C4E-8A1C-90136636A3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8">
              <a:extLst>
                <a:ext uri="{FF2B5EF4-FFF2-40B4-BE49-F238E27FC236}">
                  <a16:creationId xmlns:a16="http://schemas.microsoft.com/office/drawing/2014/main" id="{29F43027-FDE0-4229-AF66-551CD3284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Text Box 9">
              <a:extLst>
                <a:ext uri="{FF2B5EF4-FFF2-40B4-BE49-F238E27FC236}">
                  <a16:creationId xmlns:a16="http://schemas.microsoft.com/office/drawing/2014/main" id="{5599B1B1-6660-4336-A504-7C1EAE7C4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21545" name="Text Box 10">
              <a:extLst>
                <a:ext uri="{FF2B5EF4-FFF2-40B4-BE49-F238E27FC236}">
                  <a16:creationId xmlns:a16="http://schemas.microsoft.com/office/drawing/2014/main" id="{0716D159-E2FC-4C10-973E-EC0D7622B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21546" name="Text Box 11">
              <a:extLst>
                <a:ext uri="{FF2B5EF4-FFF2-40B4-BE49-F238E27FC236}">
                  <a16:creationId xmlns:a16="http://schemas.microsoft.com/office/drawing/2014/main" id="{EAED93C1-234E-4B35-8FB7-41F30BAAE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21547" name="Line 12">
              <a:extLst>
                <a:ext uri="{FF2B5EF4-FFF2-40B4-BE49-F238E27FC236}">
                  <a16:creationId xmlns:a16="http://schemas.microsoft.com/office/drawing/2014/main" id="{80662BE7-3EC4-4234-894F-93BE260EC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8" name="Line 13">
              <a:extLst>
                <a:ext uri="{FF2B5EF4-FFF2-40B4-BE49-F238E27FC236}">
                  <a16:creationId xmlns:a16="http://schemas.microsoft.com/office/drawing/2014/main" id="{DFB0620E-765E-4C58-95B5-129561926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10" name="Group 44">
            <a:extLst>
              <a:ext uri="{FF2B5EF4-FFF2-40B4-BE49-F238E27FC236}">
                <a16:creationId xmlns:a16="http://schemas.microsoft.com/office/drawing/2014/main" id="{7D37C9BB-7EEE-45DE-B4FD-76C4275ACEAA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4005263"/>
            <a:ext cx="4775200" cy="1800225"/>
            <a:chOff x="2154" y="2523"/>
            <a:chExt cx="3008" cy="1134"/>
          </a:xfrm>
        </p:grpSpPr>
        <p:sp>
          <p:nvSpPr>
            <p:cNvPr id="21511" name="Line 18">
              <a:extLst>
                <a:ext uri="{FF2B5EF4-FFF2-40B4-BE49-F238E27FC236}">
                  <a16:creationId xmlns:a16="http://schemas.microsoft.com/office/drawing/2014/main" id="{1A16BC06-1D28-4DDB-8F90-D25F059DF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2" name="Line 19">
              <a:extLst>
                <a:ext uri="{FF2B5EF4-FFF2-40B4-BE49-F238E27FC236}">
                  <a16:creationId xmlns:a16="http://schemas.microsoft.com/office/drawing/2014/main" id="{F86DB5EE-EF3D-4BDE-BB47-BDC660B05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3" name="Line 20">
              <a:extLst>
                <a:ext uri="{FF2B5EF4-FFF2-40B4-BE49-F238E27FC236}">
                  <a16:creationId xmlns:a16="http://schemas.microsoft.com/office/drawing/2014/main" id="{5B63F7FC-0AD5-498F-B1FB-F4031ABB5A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4" name="Line 21">
              <a:extLst>
                <a:ext uri="{FF2B5EF4-FFF2-40B4-BE49-F238E27FC236}">
                  <a16:creationId xmlns:a16="http://schemas.microsoft.com/office/drawing/2014/main" id="{57F8D121-3169-4A70-B4A5-EC4B6AC2E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5" name="Line 22">
              <a:extLst>
                <a:ext uri="{FF2B5EF4-FFF2-40B4-BE49-F238E27FC236}">
                  <a16:creationId xmlns:a16="http://schemas.microsoft.com/office/drawing/2014/main" id="{8095D28E-2A9F-4054-8458-DCC4F2C7A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6" name="Line 23">
              <a:extLst>
                <a:ext uri="{FF2B5EF4-FFF2-40B4-BE49-F238E27FC236}">
                  <a16:creationId xmlns:a16="http://schemas.microsoft.com/office/drawing/2014/main" id="{DA6CF872-3739-4313-98AD-10E73A7ED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Line 24">
              <a:extLst>
                <a:ext uri="{FF2B5EF4-FFF2-40B4-BE49-F238E27FC236}">
                  <a16:creationId xmlns:a16="http://schemas.microsoft.com/office/drawing/2014/main" id="{60A1A391-815C-4E6E-8874-A9EFDC245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Line 25">
              <a:extLst>
                <a:ext uri="{FF2B5EF4-FFF2-40B4-BE49-F238E27FC236}">
                  <a16:creationId xmlns:a16="http://schemas.microsoft.com/office/drawing/2014/main" id="{2DE2AEBB-3D02-433F-97BE-A0648F772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9" name="Line 26">
              <a:extLst>
                <a:ext uri="{FF2B5EF4-FFF2-40B4-BE49-F238E27FC236}">
                  <a16:creationId xmlns:a16="http://schemas.microsoft.com/office/drawing/2014/main" id="{D1BE586F-646C-437E-BBB3-E7CC30A179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0" name="Line 27">
              <a:extLst>
                <a:ext uri="{FF2B5EF4-FFF2-40B4-BE49-F238E27FC236}">
                  <a16:creationId xmlns:a16="http://schemas.microsoft.com/office/drawing/2014/main" id="{6E3DA084-9A09-48BB-B2AC-1E07CC390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28">
              <a:extLst>
                <a:ext uri="{FF2B5EF4-FFF2-40B4-BE49-F238E27FC236}">
                  <a16:creationId xmlns:a16="http://schemas.microsoft.com/office/drawing/2014/main" id="{19732C51-581B-4B61-94D3-AE1905A922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Line 29">
              <a:extLst>
                <a:ext uri="{FF2B5EF4-FFF2-40B4-BE49-F238E27FC236}">
                  <a16:creationId xmlns:a16="http://schemas.microsoft.com/office/drawing/2014/main" id="{CEB646BE-7E5B-4787-BF78-63569FD7B2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Line 30">
              <a:extLst>
                <a:ext uri="{FF2B5EF4-FFF2-40B4-BE49-F238E27FC236}">
                  <a16:creationId xmlns:a16="http://schemas.microsoft.com/office/drawing/2014/main" id="{5F44DC13-2177-4771-B178-2485D2647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4" name="Text Box 31">
              <a:extLst>
                <a:ext uri="{FF2B5EF4-FFF2-40B4-BE49-F238E27FC236}">
                  <a16:creationId xmlns:a16="http://schemas.microsoft.com/office/drawing/2014/main" id="{AD86F0BD-EC32-4990-A2EF-9A46CD266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Clk</a:t>
              </a:r>
              <a:endParaRPr lang="en-AU" altLang="en-US" sz="1600"/>
            </a:p>
          </p:txBody>
        </p:sp>
        <p:sp>
          <p:nvSpPr>
            <p:cNvPr id="21525" name="Text Box 32">
              <a:extLst>
                <a:ext uri="{FF2B5EF4-FFF2-40B4-BE49-F238E27FC236}">
                  <a16:creationId xmlns:a16="http://schemas.microsoft.com/office/drawing/2014/main" id="{162E7F64-A2AB-4A15-AB53-7CF23023B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</a:t>
              </a:r>
              <a:endParaRPr lang="en-AU" altLang="en-US" sz="1600"/>
            </a:p>
          </p:txBody>
        </p:sp>
        <p:sp>
          <p:nvSpPr>
            <p:cNvPr id="21526" name="Text Box 33">
              <a:extLst>
                <a:ext uri="{FF2B5EF4-FFF2-40B4-BE49-F238E27FC236}">
                  <a16:creationId xmlns:a16="http://schemas.microsoft.com/office/drawing/2014/main" id="{C8580802-FCB4-4AC9-8B47-A7A48AA2B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Q</a:t>
              </a:r>
              <a:endParaRPr lang="en-AU" altLang="en-US" sz="1600"/>
            </a:p>
          </p:txBody>
        </p:sp>
        <p:sp>
          <p:nvSpPr>
            <p:cNvPr id="21527" name="Freeform 34">
              <a:extLst>
                <a:ext uri="{FF2B5EF4-FFF2-40B4-BE49-F238E27FC236}">
                  <a16:creationId xmlns:a16="http://schemas.microsoft.com/office/drawing/2014/main" id="{0397BA69-7E80-413E-8E87-472062344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Freeform 35">
              <a:extLst>
                <a:ext uri="{FF2B5EF4-FFF2-40B4-BE49-F238E27FC236}">
                  <a16:creationId xmlns:a16="http://schemas.microsoft.com/office/drawing/2014/main" id="{C6EEE0ED-B20A-4218-9BF9-AF6D18C6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Freeform 36">
              <a:extLst>
                <a:ext uri="{FF2B5EF4-FFF2-40B4-BE49-F238E27FC236}">
                  <a16:creationId xmlns:a16="http://schemas.microsoft.com/office/drawing/2014/main" id="{11DE0FBF-D6CF-48AE-B907-DDE8FACD3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Freeform 37">
              <a:extLst>
                <a:ext uri="{FF2B5EF4-FFF2-40B4-BE49-F238E27FC236}">
                  <a16:creationId xmlns:a16="http://schemas.microsoft.com/office/drawing/2014/main" id="{D3CAD6BE-F3EE-4A39-B88C-225502C27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1" name="Freeform 38">
              <a:extLst>
                <a:ext uri="{FF2B5EF4-FFF2-40B4-BE49-F238E27FC236}">
                  <a16:creationId xmlns:a16="http://schemas.microsoft.com/office/drawing/2014/main" id="{7D858F20-DB51-4F8D-8F2E-64982B04D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2" name="Freeform 39">
              <a:extLst>
                <a:ext uri="{FF2B5EF4-FFF2-40B4-BE49-F238E27FC236}">
                  <a16:creationId xmlns:a16="http://schemas.microsoft.com/office/drawing/2014/main" id="{EF699590-DFFE-41ED-9C20-E231BA821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Freeform 40">
              <a:extLst>
                <a:ext uri="{FF2B5EF4-FFF2-40B4-BE49-F238E27FC236}">
                  <a16:creationId xmlns:a16="http://schemas.microsoft.com/office/drawing/2014/main" id="{A9691691-659A-4FA3-8196-5ABF67941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Freeform 41">
              <a:extLst>
                <a:ext uri="{FF2B5EF4-FFF2-40B4-BE49-F238E27FC236}">
                  <a16:creationId xmlns:a16="http://schemas.microsoft.com/office/drawing/2014/main" id="{2E812092-B8E7-4AB9-BD20-97DBB7AAA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5" name="Freeform 42">
              <a:extLst>
                <a:ext uri="{FF2B5EF4-FFF2-40B4-BE49-F238E27FC236}">
                  <a16:creationId xmlns:a16="http://schemas.microsoft.com/office/drawing/2014/main" id="{CD0856A8-33AE-43DA-B5C3-67EF2F849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Freeform 43">
              <a:extLst>
                <a:ext uri="{FF2B5EF4-FFF2-40B4-BE49-F238E27FC236}">
                  <a16:creationId xmlns:a16="http://schemas.microsoft.com/office/drawing/2014/main" id="{B5B8A35C-1CA0-449B-9A67-21E995BC1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15">
              <a:extLst>
                <a:ext uri="{FF2B5EF4-FFF2-40B4-BE49-F238E27FC236}">
                  <a16:creationId xmlns:a16="http://schemas.microsoft.com/office/drawing/2014/main" id="{2DCF5DF6-5C07-4A6F-B244-04456CFBB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16">
              <a:extLst>
                <a:ext uri="{FF2B5EF4-FFF2-40B4-BE49-F238E27FC236}">
                  <a16:creationId xmlns:a16="http://schemas.microsoft.com/office/drawing/2014/main" id="{95C7D1C0-889A-4A8B-A7D9-3B5B14343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17">
              <a:extLst>
                <a:ext uri="{FF2B5EF4-FFF2-40B4-BE49-F238E27FC236}">
                  <a16:creationId xmlns:a16="http://schemas.microsoft.com/office/drawing/2014/main" id="{6DD9A36F-83E5-430A-BCEB-F17C76306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Footer Placeholder 3">
            <a:extLst>
              <a:ext uri="{FF2B5EF4-FFF2-40B4-BE49-F238E27FC236}">
                <a16:creationId xmlns:a16="http://schemas.microsoft.com/office/drawing/2014/main" id="{C0304A2C-8AB5-41DD-A530-9D684CA319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EE1A04A8-51D2-4E42-B8EE-1DEF5AC1019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AU" altLang="en-US" sz="1400"/>
          </a:p>
        </p:txBody>
      </p:sp>
      <p:sp>
        <p:nvSpPr>
          <p:cNvPr id="187395" name="Rectangle 2">
            <a:extLst>
              <a:ext uri="{FF2B5EF4-FFF2-40B4-BE49-F238E27FC236}">
                <a16:creationId xmlns:a16="http://schemas.microsoft.com/office/drawing/2014/main" id="{B4248162-685E-4FA4-8B8F-60E29CEEE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Handling Exceptions</a:t>
            </a:r>
            <a:endParaRPr lang="en-AU" altLang="en-US"/>
          </a:p>
        </p:txBody>
      </p:sp>
      <p:sp>
        <p:nvSpPr>
          <p:cNvPr id="187396" name="Rectangle 3">
            <a:extLst>
              <a:ext uri="{FF2B5EF4-FFF2-40B4-BE49-F238E27FC236}">
                <a16:creationId xmlns:a16="http://schemas.microsoft.com/office/drawing/2014/main" id="{C6DCB67E-7350-4323-8F76-1C7C74A47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Save PC of offending (or interrupted) instruction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In RISC-V: Supervisor Exception Program Counter (SEPC)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Save indication of the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In RISC-V: Supervisor Exception Cause Register (SCAUSE)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64 bits, but most bits unused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Exception code field: 2 for undefined opcode, 12 for hardware malfunction, 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Jump to handler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Assume at 0000 0000 1C09 0000</a:t>
            </a:r>
            <a:r>
              <a:rPr lang="en-US" altLang="en-US" sz="2400" baseline="-25000"/>
              <a:t>hex</a:t>
            </a:r>
            <a:endParaRPr lang="en-US" altLang="en-US"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Footer Placeholder 3">
            <a:extLst>
              <a:ext uri="{FF2B5EF4-FFF2-40B4-BE49-F238E27FC236}">
                <a16:creationId xmlns:a16="http://schemas.microsoft.com/office/drawing/2014/main" id="{1E47BA60-4F63-4AAA-AFD5-C59C92CE4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AB998C3-FB95-4C85-8062-00F7F812E0A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AU" altLang="en-US" sz="1400"/>
          </a:p>
        </p:txBody>
      </p:sp>
      <p:sp>
        <p:nvSpPr>
          <p:cNvPr id="189443" name="Rectangle 2">
            <a:extLst>
              <a:ext uri="{FF2B5EF4-FFF2-40B4-BE49-F238E27FC236}">
                <a16:creationId xmlns:a16="http://schemas.microsoft.com/office/drawing/2014/main" id="{CAAE68CE-908B-462E-A1AC-21E1DFFB9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 Alternate Mechanism</a:t>
            </a:r>
            <a:endParaRPr lang="en-AU" altLang="en-US"/>
          </a:p>
        </p:txBody>
      </p:sp>
      <p:sp>
        <p:nvSpPr>
          <p:cNvPr id="189444" name="Rectangle 3">
            <a:extLst>
              <a:ext uri="{FF2B5EF4-FFF2-40B4-BE49-F238E27FC236}">
                <a16:creationId xmlns:a16="http://schemas.microsoft.com/office/drawing/2014/main" id="{C72DD606-E030-4E9A-89D7-CAAA9E3C8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Vectored Interrupts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Handler address determined by the cause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Exception vector address to be added to a vector table base register: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Undefined opcode		00 0100 0000</a:t>
            </a:r>
            <a:r>
              <a:rPr lang="en-US" altLang="en-US" baseline="-25000"/>
              <a:t>two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Hardware malfunction:	01 1000 0000</a:t>
            </a:r>
            <a:r>
              <a:rPr lang="en-US" altLang="en-US" baseline="-25000"/>
              <a:t>two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…:				…</a:t>
            </a:r>
            <a:endParaRPr lang="en-US" altLang="en-US" baseline="-25000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Instructions either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Deal with the interrupt,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Jump to real handler</a:t>
            </a:r>
            <a:endParaRPr lang="en-AU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Footer Placeholder 3">
            <a:extLst>
              <a:ext uri="{FF2B5EF4-FFF2-40B4-BE49-F238E27FC236}">
                <a16:creationId xmlns:a16="http://schemas.microsoft.com/office/drawing/2014/main" id="{6E8C27C7-7CE6-4D54-8242-2EF4A4852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73821D4-0075-4FB8-9C9E-CC3A0ED5340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AU" altLang="en-US" sz="1400"/>
          </a:p>
        </p:txBody>
      </p:sp>
      <p:sp>
        <p:nvSpPr>
          <p:cNvPr id="191491" name="Rectangle 2">
            <a:extLst>
              <a:ext uri="{FF2B5EF4-FFF2-40B4-BE49-F238E27FC236}">
                <a16:creationId xmlns:a16="http://schemas.microsoft.com/office/drawing/2014/main" id="{C2711161-D6C7-48DE-A131-EDD57425E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Handler Actions</a:t>
            </a:r>
            <a:endParaRPr lang="en-AU" altLang="en-US"/>
          </a:p>
        </p:txBody>
      </p:sp>
      <p:sp>
        <p:nvSpPr>
          <p:cNvPr id="191492" name="Rectangle 3">
            <a:extLst>
              <a:ext uri="{FF2B5EF4-FFF2-40B4-BE49-F238E27FC236}">
                <a16:creationId xmlns:a16="http://schemas.microsoft.com/office/drawing/2014/main" id="{06ACB066-5F60-4DA4-9D00-62683DA383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Read cause, and transfer to relevant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Determine action required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restartable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Take 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SEPC to return to 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Otherwise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Terminate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Report error using SEPC, SCAUSE, …</a:t>
            </a:r>
            <a:endParaRPr lang="en-AU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Footer Placeholder 3">
            <a:extLst>
              <a:ext uri="{FF2B5EF4-FFF2-40B4-BE49-F238E27FC236}">
                <a16:creationId xmlns:a16="http://schemas.microsoft.com/office/drawing/2014/main" id="{0AE703A8-CE28-4C04-B72F-9C5A909E50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A50ED94E-EB3C-4003-9D29-DB2D2814413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AU" altLang="en-US" sz="1400"/>
          </a:p>
        </p:txBody>
      </p:sp>
      <p:sp>
        <p:nvSpPr>
          <p:cNvPr id="193539" name="Rectangle 2">
            <a:extLst>
              <a:ext uri="{FF2B5EF4-FFF2-40B4-BE49-F238E27FC236}">
                <a16:creationId xmlns:a16="http://schemas.microsoft.com/office/drawing/2014/main" id="{63F40880-F1CE-4D91-ACF2-593DD67F8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Exceptions in a Pipeline</a:t>
            </a:r>
            <a:endParaRPr lang="en-AU" altLang="en-US"/>
          </a:p>
        </p:txBody>
      </p:sp>
      <p:sp>
        <p:nvSpPr>
          <p:cNvPr id="193540" name="Rectangle 3">
            <a:extLst>
              <a:ext uri="{FF2B5EF4-FFF2-40B4-BE49-F238E27FC236}">
                <a16:creationId xmlns:a16="http://schemas.microsoft.com/office/drawing/2014/main" id="{455DAB7B-0F52-42B2-B3F7-052F37E6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Another form of control hazard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Consider malfunction on add in EX stage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Lucida Console" panose="020B0609040504020204" pitchFamily="49" charset="0"/>
              </a:rPr>
              <a:t>add x1, x2, x1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Prevent x1 from being clobbered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Complete previous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Flush </a:t>
            </a:r>
            <a:r>
              <a:rPr lang="en-US" altLang="en-US">
                <a:latin typeface="Lucida Console" panose="020B0609040504020204" pitchFamily="49" charset="0"/>
              </a:rPr>
              <a:t>add</a:t>
            </a:r>
            <a:r>
              <a:rPr lang="en-US" altLang="en-US"/>
              <a:t> and subsequent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Set SEPC and SCAUSE register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Transfer control to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Similar to mispredicted branch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much of the same hardware</a:t>
            </a:r>
            <a:endParaRPr lang="en-AU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Footer Placeholder 2">
            <a:extLst>
              <a:ext uri="{FF2B5EF4-FFF2-40B4-BE49-F238E27FC236}">
                <a16:creationId xmlns:a16="http://schemas.microsoft.com/office/drawing/2014/main" id="{327B287D-4362-4FE8-8902-2B65D42DB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1F5BCBC-E128-4659-883C-2AD324FFBAA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AU" altLang="en-US" sz="1400"/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3A0BE517-A301-4312-A564-B694E12C2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Pipeline with Exceptions</a:t>
            </a:r>
            <a:endParaRPr lang="en-AU" altLang="en-US"/>
          </a:p>
        </p:txBody>
      </p:sp>
      <p:pic>
        <p:nvPicPr>
          <p:cNvPr id="195588" name="Picture 1">
            <a:extLst>
              <a:ext uri="{FF2B5EF4-FFF2-40B4-BE49-F238E27FC236}">
                <a16:creationId xmlns:a16="http://schemas.microsoft.com/office/drawing/2014/main" id="{BF8B2625-B55D-4807-97DD-A3AC64B5F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60463"/>
            <a:ext cx="8548687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Footer Placeholder 3">
            <a:extLst>
              <a:ext uri="{FF2B5EF4-FFF2-40B4-BE49-F238E27FC236}">
                <a16:creationId xmlns:a16="http://schemas.microsoft.com/office/drawing/2014/main" id="{FF69EBCF-5DC0-474A-A191-AE8E571F87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80AEC741-B136-4DA7-A7B7-8F30F9B5738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AU" altLang="en-US" sz="1400"/>
          </a:p>
        </p:txBody>
      </p:sp>
      <p:sp>
        <p:nvSpPr>
          <p:cNvPr id="197635" name="Rectangle 2">
            <a:extLst>
              <a:ext uri="{FF2B5EF4-FFF2-40B4-BE49-F238E27FC236}">
                <a16:creationId xmlns:a16="http://schemas.microsoft.com/office/drawing/2014/main" id="{157B1939-4EAA-49F3-B45F-20E711E991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Exception Properties</a:t>
            </a:r>
            <a:endParaRPr lang="en-AU" altLang="en-US"/>
          </a:p>
        </p:txBody>
      </p:sp>
      <p:sp>
        <p:nvSpPr>
          <p:cNvPr id="197636" name="Rectangle 3">
            <a:extLst>
              <a:ext uri="{FF2B5EF4-FFF2-40B4-BE49-F238E27FC236}">
                <a16:creationId xmlns:a16="http://schemas.microsoft.com/office/drawing/2014/main" id="{7FBAC44F-B008-40AB-B398-E32D096708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Restartable exceptions</a:t>
            </a:r>
          </a:p>
          <a:p>
            <a:pPr lvl="1" eaLnBrk="1" hangingPunct="1"/>
            <a:r>
              <a:rPr lang="en-US" altLang="en-US"/>
              <a:t>Pipeline can flush the instruction</a:t>
            </a:r>
          </a:p>
          <a:p>
            <a:pPr lvl="1" eaLnBrk="1" hangingPunct="1"/>
            <a:r>
              <a:rPr lang="en-US" altLang="en-US"/>
              <a:t>Handler executes, then returns to the instruction</a:t>
            </a:r>
          </a:p>
          <a:p>
            <a:pPr lvl="2" eaLnBrk="1" hangingPunct="1"/>
            <a:r>
              <a:rPr lang="en-US" altLang="en-US"/>
              <a:t>Refetched and executed from scratch</a:t>
            </a:r>
          </a:p>
          <a:p>
            <a:pPr eaLnBrk="1" hangingPunct="1"/>
            <a:r>
              <a:rPr lang="en-US" altLang="en-US"/>
              <a:t>PC saved in SEPC register</a:t>
            </a:r>
          </a:p>
          <a:p>
            <a:pPr lvl="1" eaLnBrk="1" hangingPunct="1"/>
            <a:r>
              <a:rPr lang="en-US" altLang="en-US"/>
              <a:t>Identifies causing instruction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Footer Placeholder 3">
            <a:extLst>
              <a:ext uri="{FF2B5EF4-FFF2-40B4-BE49-F238E27FC236}">
                <a16:creationId xmlns:a16="http://schemas.microsoft.com/office/drawing/2014/main" id="{78900F16-63D9-49A2-AE83-462D18BCD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F380D5D-7EAA-4EC8-8EBE-1D3DC15EA5B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AU" altLang="en-US" sz="1400"/>
          </a:p>
        </p:txBody>
      </p:sp>
      <p:sp>
        <p:nvSpPr>
          <p:cNvPr id="199683" name="Rectangle 2">
            <a:extLst>
              <a:ext uri="{FF2B5EF4-FFF2-40B4-BE49-F238E27FC236}">
                <a16:creationId xmlns:a16="http://schemas.microsoft.com/office/drawing/2014/main" id="{E90BBBA7-6961-4218-A4EA-FD5DD684ED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Exception Example</a:t>
            </a:r>
            <a:endParaRPr lang="en-AU" altLang="en-US"/>
          </a:p>
        </p:txBody>
      </p:sp>
      <p:sp>
        <p:nvSpPr>
          <p:cNvPr id="199684" name="Rectangle 3">
            <a:extLst>
              <a:ext uri="{FF2B5EF4-FFF2-40B4-BE49-F238E27FC236}">
                <a16:creationId xmlns:a16="http://schemas.microsoft.com/office/drawing/2014/main" id="{EEC96D4E-DAC6-4B81-8D89-3B5DDF0347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Exception on </a:t>
            </a:r>
            <a:r>
              <a:rPr lang="en-US" altLang="en-US" sz="2800">
                <a:solidFill>
                  <a:schemeClr val="hlink"/>
                </a:solidFill>
                <a:latin typeface="Lucida Console" panose="020B0609040504020204" pitchFamily="49" charset="0"/>
              </a:rPr>
              <a:t>add</a:t>
            </a:r>
            <a:r>
              <a:rPr lang="en-US" altLang="en-US" sz="2800"/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400">
                <a:latin typeface="Lucida Console" panose="020B0609040504020204" pitchFamily="49" charset="0"/>
              </a:rPr>
              <a:t>	40	sub  x11, x2, x4</a:t>
            </a:r>
            <a:br>
              <a:rPr lang="en-AU" altLang="en-US" sz="2400">
                <a:latin typeface="Lucida Console" panose="020B0609040504020204" pitchFamily="49" charset="0"/>
              </a:rPr>
            </a:br>
            <a:r>
              <a:rPr lang="en-AU" altLang="en-US" sz="2400">
                <a:latin typeface="Lucida Console" panose="020B0609040504020204" pitchFamily="49" charset="0"/>
              </a:rPr>
              <a:t>44	and  x12, x2, x5</a:t>
            </a:r>
            <a:br>
              <a:rPr lang="en-AU" altLang="en-US" sz="2400">
                <a:latin typeface="Lucida Console" panose="020B0609040504020204" pitchFamily="49" charset="0"/>
              </a:rPr>
            </a:br>
            <a:r>
              <a:rPr lang="en-AU" altLang="en-US" sz="2400">
                <a:latin typeface="Lucida Console" panose="020B0609040504020204" pitchFamily="49" charset="0"/>
              </a:rPr>
              <a:t>48	orr  x13, x2, x6</a:t>
            </a:r>
            <a:br>
              <a:rPr lang="en-AU" altLang="en-US" sz="2400">
                <a:latin typeface="Lucida Console" panose="020B0609040504020204" pitchFamily="49" charset="0"/>
              </a:rPr>
            </a:br>
            <a:r>
              <a:rPr lang="en-AU" altLang="en-US" sz="2400">
                <a:solidFill>
                  <a:schemeClr val="hlink"/>
                </a:solidFill>
                <a:latin typeface="Lucida Console" panose="020B0609040504020204" pitchFamily="49" charset="0"/>
              </a:rPr>
              <a:t>4c	add  x1,  x2, x1</a:t>
            </a:r>
            <a:br>
              <a:rPr lang="en-AU" altLang="en-US" sz="2400">
                <a:latin typeface="Lucida Console" panose="020B0609040504020204" pitchFamily="49" charset="0"/>
              </a:rPr>
            </a:br>
            <a:r>
              <a:rPr lang="en-AU" altLang="en-US" sz="2400">
                <a:latin typeface="Lucida Console" panose="020B0609040504020204" pitchFamily="49" charset="0"/>
              </a:rPr>
              <a:t>50	sub  x15, x6, x7</a:t>
            </a:r>
            <a:br>
              <a:rPr lang="en-AU" altLang="en-US" sz="2400">
                <a:latin typeface="Lucida Console" panose="020B0609040504020204" pitchFamily="49" charset="0"/>
              </a:rPr>
            </a:br>
            <a:r>
              <a:rPr lang="en-AU" altLang="en-US" sz="2400">
                <a:latin typeface="Lucida Console" panose="020B0609040504020204" pitchFamily="49" charset="0"/>
              </a:rPr>
              <a:t>54	ld   x16, 100(x7)</a:t>
            </a:r>
            <a:br>
              <a:rPr lang="en-AU" altLang="en-US" sz="2400">
                <a:latin typeface="Lucida Console" panose="020B0609040504020204" pitchFamily="49" charset="0"/>
              </a:rPr>
            </a:br>
            <a:r>
              <a:rPr lang="en-AU" altLang="en-US" sz="2400">
                <a:latin typeface="Lucida Console" panose="020B0609040504020204" pitchFamily="49" charset="0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400">
                <a:latin typeface="Lucida Console" panose="020B0609040504020204" pitchFamily="49" charset="0"/>
              </a:rPr>
              <a:t>	1C090000	sd  x26, 1000(x10)</a:t>
            </a:r>
            <a:br>
              <a:rPr lang="en-AU" altLang="en-US" sz="2400">
                <a:latin typeface="Lucida Console" panose="020B0609040504020204" pitchFamily="49" charset="0"/>
              </a:rPr>
            </a:br>
            <a:r>
              <a:rPr lang="en-AU" altLang="en-US" sz="2400">
                <a:latin typeface="Lucida Console" panose="020B0609040504020204" pitchFamily="49" charset="0"/>
              </a:rPr>
              <a:t>1c090004   sd  x27, 1008(x10)</a:t>
            </a:r>
            <a:br>
              <a:rPr lang="en-AU" altLang="en-US" sz="2400">
                <a:latin typeface="Lucida Console" panose="020B0609040504020204" pitchFamily="49" charset="0"/>
              </a:rPr>
            </a:br>
            <a:r>
              <a:rPr lang="en-AU" altLang="en-US" sz="2400">
                <a:latin typeface="Lucida Console" panose="020B0609040504020204" pitchFamily="49" charset="0"/>
              </a:rPr>
              <a:t>…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Footer Placeholder 2">
            <a:extLst>
              <a:ext uri="{FF2B5EF4-FFF2-40B4-BE49-F238E27FC236}">
                <a16:creationId xmlns:a16="http://schemas.microsoft.com/office/drawing/2014/main" id="{69EBCDE7-6119-4A34-8C3F-3547E3D4B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1C1F0B05-8242-4CCB-95D4-41062922A9E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AU" altLang="en-US" sz="1400"/>
          </a:p>
        </p:txBody>
      </p:sp>
      <p:sp>
        <p:nvSpPr>
          <p:cNvPr id="201731" name="Rectangle 2">
            <a:extLst>
              <a:ext uri="{FF2B5EF4-FFF2-40B4-BE49-F238E27FC236}">
                <a16:creationId xmlns:a16="http://schemas.microsoft.com/office/drawing/2014/main" id="{91C44E85-6ED8-41E6-B73E-E04FA340B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Exception Example</a:t>
            </a:r>
            <a:endParaRPr lang="en-AU" altLang="en-US"/>
          </a:p>
        </p:txBody>
      </p:sp>
      <p:pic>
        <p:nvPicPr>
          <p:cNvPr id="201732" name="Picture 1">
            <a:extLst>
              <a:ext uri="{FF2B5EF4-FFF2-40B4-BE49-F238E27FC236}">
                <a16:creationId xmlns:a16="http://schemas.microsoft.com/office/drawing/2014/main" id="{135CEF87-3869-46E7-BDBB-45FB0014A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129588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Footer Placeholder 2">
            <a:extLst>
              <a:ext uri="{FF2B5EF4-FFF2-40B4-BE49-F238E27FC236}">
                <a16:creationId xmlns:a16="http://schemas.microsoft.com/office/drawing/2014/main" id="{E752AD3D-D309-4560-9814-3FC6C6542B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474F0815-E4D4-4D6D-B548-7F193EA849F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AU" altLang="en-US" sz="1400"/>
          </a:p>
        </p:txBody>
      </p:sp>
      <p:sp>
        <p:nvSpPr>
          <p:cNvPr id="203779" name="Rectangle 2">
            <a:extLst>
              <a:ext uri="{FF2B5EF4-FFF2-40B4-BE49-F238E27FC236}">
                <a16:creationId xmlns:a16="http://schemas.microsoft.com/office/drawing/2014/main" id="{7D185F1B-6F1F-4A13-8336-57E82E9A1E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Exception Example</a:t>
            </a:r>
            <a:endParaRPr lang="en-AU" altLang="en-US"/>
          </a:p>
        </p:txBody>
      </p:sp>
      <p:pic>
        <p:nvPicPr>
          <p:cNvPr id="203780" name="Picture 1">
            <a:extLst>
              <a:ext uri="{FF2B5EF4-FFF2-40B4-BE49-F238E27FC236}">
                <a16:creationId xmlns:a16="http://schemas.microsoft.com/office/drawing/2014/main" id="{2D5120D9-1BF6-408C-976E-131C6381C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439863"/>
            <a:ext cx="8021638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Footer Placeholder 3">
            <a:extLst>
              <a:ext uri="{FF2B5EF4-FFF2-40B4-BE49-F238E27FC236}">
                <a16:creationId xmlns:a16="http://schemas.microsoft.com/office/drawing/2014/main" id="{4A3F5203-AF85-4615-9906-165757C00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2CFB13F8-F541-4647-8B86-BF97C14F6B1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AU" altLang="en-US" sz="1400"/>
          </a:p>
        </p:txBody>
      </p:sp>
      <p:sp>
        <p:nvSpPr>
          <p:cNvPr id="205827" name="Rectangle 2">
            <a:extLst>
              <a:ext uri="{FF2B5EF4-FFF2-40B4-BE49-F238E27FC236}">
                <a16:creationId xmlns:a16="http://schemas.microsoft.com/office/drawing/2014/main" id="{F8687D58-1004-4A2E-B76C-8D365BDDC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Multiple Exceptions</a:t>
            </a:r>
            <a:endParaRPr lang="en-AU" altLang="en-US"/>
          </a:p>
        </p:txBody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6CCFA137-E0ED-4FA3-B641-F41AE23B5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Pipelining overlaps multiple instructions</a:t>
            </a:r>
          </a:p>
          <a:p>
            <a:pPr lvl="1" eaLnBrk="1" hangingPunct="1"/>
            <a:r>
              <a:rPr lang="en-US" altLang="en-US" sz="2400"/>
              <a:t>Could have multiple exceptions at once</a:t>
            </a:r>
          </a:p>
          <a:p>
            <a:pPr eaLnBrk="1" hangingPunct="1"/>
            <a:r>
              <a:rPr lang="en-US" altLang="en-US" sz="2800"/>
              <a:t>Simple approach: deal with exception from earliest instruction</a:t>
            </a:r>
          </a:p>
          <a:p>
            <a:pPr lvl="1" eaLnBrk="1" hangingPunct="1"/>
            <a:r>
              <a:rPr lang="en-US" altLang="en-US" sz="2400"/>
              <a:t>Flush subsequent instructions</a:t>
            </a:r>
          </a:p>
          <a:p>
            <a:pPr lvl="1" eaLnBrk="1" hangingPunct="1"/>
            <a:r>
              <a:rPr lang="en-US" altLang="en-US" sz="2400"/>
              <a:t>“Precise” exceptions</a:t>
            </a:r>
          </a:p>
          <a:p>
            <a:pPr eaLnBrk="1" hangingPunct="1"/>
            <a:r>
              <a:rPr lang="en-US" altLang="en-US" sz="2800"/>
              <a:t>In complex pipelines</a:t>
            </a:r>
          </a:p>
          <a:p>
            <a:pPr lvl="1" eaLnBrk="1" hangingPunct="1"/>
            <a:r>
              <a:rPr lang="en-US" altLang="en-US" sz="2400"/>
              <a:t>Multiple instructions issued per cycle</a:t>
            </a:r>
          </a:p>
          <a:p>
            <a:pPr lvl="1" eaLnBrk="1" hangingPunct="1"/>
            <a:r>
              <a:rPr lang="en-US" altLang="en-US" sz="2400"/>
              <a:t>Out-of-order completion</a:t>
            </a:r>
          </a:p>
          <a:p>
            <a:pPr lvl="1" eaLnBrk="1" hangingPunct="1"/>
            <a:r>
              <a:rPr lang="en-US" altLang="en-US" sz="2400"/>
              <a:t>Maintaining precise exceptions is difficult!</a:t>
            </a:r>
            <a:endParaRPr lang="en-AU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11250</TotalTime>
  <Words>7902</Words>
  <Application>Microsoft Office PowerPoint</Application>
  <PresentationFormat>如螢幕大小 (4:3)</PresentationFormat>
  <Paragraphs>1793</Paragraphs>
  <Slides>132</Slides>
  <Notes>124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132</vt:i4>
      </vt:variant>
    </vt:vector>
  </HeadingPairs>
  <TitlesOfParts>
    <vt:vector size="142" baseType="lpstr">
      <vt:lpstr>Arial</vt:lpstr>
      <vt:lpstr>Wingdings</vt:lpstr>
      <vt:lpstr>Times New Roman</vt:lpstr>
      <vt:lpstr>Corbel</vt:lpstr>
      <vt:lpstr>Arial Black</vt:lpstr>
      <vt:lpstr>Lucida Console</vt:lpstr>
      <vt:lpstr>Symbol</vt:lpstr>
      <vt:lpstr>FranklinGothic</vt:lpstr>
      <vt:lpstr>Courier New</vt:lpstr>
      <vt:lpstr>cod4e</vt:lpstr>
      <vt:lpstr>Chapter 4</vt:lpstr>
      <vt:lpstr>Introduction</vt:lpstr>
      <vt:lpstr>Instruction Execution</vt:lpstr>
      <vt:lpstr>CPU Overview</vt:lpstr>
      <vt:lpstr>Multiplexers</vt:lpstr>
      <vt:lpstr>Control</vt:lpstr>
      <vt:lpstr>Logic Design Basics</vt:lpstr>
      <vt:lpstr>Combinational Elements</vt:lpstr>
      <vt:lpstr>Sequential Elements</vt:lpstr>
      <vt:lpstr>Sequential Elements</vt:lpstr>
      <vt:lpstr>Clocking Methodology</vt:lpstr>
      <vt:lpstr>Building a Datapath</vt:lpstr>
      <vt:lpstr>Instruction Fetch</vt:lpstr>
      <vt:lpstr>R-Format Instructions</vt:lpstr>
      <vt:lpstr>Load/Store Instructions</vt:lpstr>
      <vt:lpstr>Branch Instructions</vt:lpstr>
      <vt:lpstr>Branch Instructions</vt:lpstr>
      <vt:lpstr>Composing the Elements</vt:lpstr>
      <vt:lpstr>R-Type/Load/Store Datapath</vt:lpstr>
      <vt:lpstr>Full Datapath</vt:lpstr>
      <vt:lpstr>ALU Control</vt:lpstr>
      <vt:lpstr>ALU Control</vt:lpstr>
      <vt:lpstr>The Main Control Unit</vt:lpstr>
      <vt:lpstr>Datapath With Control</vt:lpstr>
      <vt:lpstr>R-Type Instruction</vt:lpstr>
      <vt:lpstr>Load Instruction</vt:lpstr>
      <vt:lpstr>Branch-on-Equal Instruction</vt:lpstr>
      <vt:lpstr>Performance Issues</vt:lpstr>
      <vt:lpstr>Pipelining Analogy</vt:lpstr>
      <vt:lpstr>RISC-V Pipeline</vt:lpstr>
      <vt:lpstr>Pipeline Performance</vt:lpstr>
      <vt:lpstr>Pipeline Performance</vt:lpstr>
      <vt:lpstr>Pipeline Speedup</vt:lpstr>
      <vt:lpstr>Pipelining and ISA Design</vt:lpstr>
      <vt:lpstr>Hazards</vt:lpstr>
      <vt:lpstr>Structural Hazards</vt:lpstr>
      <vt:lpstr>Data Hazards</vt:lpstr>
      <vt:lpstr>Forwarding (aka Bypassing)</vt:lpstr>
      <vt:lpstr>Load-Use Data Hazard</vt:lpstr>
      <vt:lpstr>Code Scheduling to Avoid Stalls</vt:lpstr>
      <vt:lpstr>Control Hazards</vt:lpstr>
      <vt:lpstr>Stall on Branch</vt:lpstr>
      <vt:lpstr>Branch Prediction</vt:lpstr>
      <vt:lpstr>More-Realistic Branch Prediction</vt:lpstr>
      <vt:lpstr>Pipeline Summary</vt:lpstr>
      <vt:lpstr>RISC-V Pipelined Datapath</vt:lpstr>
      <vt:lpstr>Pipeline registers</vt:lpstr>
      <vt:lpstr>Pipeline Operation</vt:lpstr>
      <vt:lpstr>IF for Load, Store, …</vt:lpstr>
      <vt:lpstr>ID for Load, Store, …</vt:lpstr>
      <vt:lpstr>EX for Load</vt:lpstr>
      <vt:lpstr>MEM for Load</vt:lpstr>
      <vt:lpstr>WB for Load</vt:lpstr>
      <vt:lpstr>Corrected Datapath for Load</vt:lpstr>
      <vt:lpstr>EX for Store</vt:lpstr>
      <vt:lpstr>MEM for Store</vt:lpstr>
      <vt:lpstr>WB for Store</vt:lpstr>
      <vt:lpstr>Multi-Cycle Pipeline Diagram</vt:lpstr>
      <vt:lpstr>Multi-Cycle Pipeline Diagram</vt:lpstr>
      <vt:lpstr>Single-Cycle Pipeline Diagram</vt:lpstr>
      <vt:lpstr>Pipelined Control (Simplified)</vt:lpstr>
      <vt:lpstr>Pipelined Control</vt:lpstr>
      <vt:lpstr>Pipelined Control</vt:lpstr>
      <vt:lpstr>Data Hazards in ALU Instructions</vt:lpstr>
      <vt:lpstr>Dependencies &amp; Forwarding</vt:lpstr>
      <vt:lpstr>Detecting the Need to Forward</vt:lpstr>
      <vt:lpstr>Detecting the Need to Forward</vt:lpstr>
      <vt:lpstr>Forwarding Paths</vt:lpstr>
      <vt:lpstr>Forwarding Conditions</vt:lpstr>
      <vt:lpstr>Double Data Hazard</vt:lpstr>
      <vt:lpstr>Revised Forwarding Condition</vt:lpstr>
      <vt:lpstr>Datapath with Forwarding</vt:lpstr>
      <vt:lpstr>Load-Use Hazard Detection</vt:lpstr>
      <vt:lpstr>How to Stall the Pipeline</vt:lpstr>
      <vt:lpstr>Load-Use Data Hazard</vt:lpstr>
      <vt:lpstr>Datapath with Hazard Detection</vt:lpstr>
      <vt:lpstr>Stalls and Performance</vt:lpstr>
      <vt:lpstr>Branch Hazards</vt:lpstr>
      <vt:lpstr>Reducing Branch Delay</vt:lpstr>
      <vt:lpstr>Example: Branch Taken</vt:lpstr>
      <vt:lpstr>Example: Branch Taken</vt:lpstr>
      <vt:lpstr>Data Hazards for Branches</vt:lpstr>
      <vt:lpstr>Data Hazards for Branches</vt:lpstr>
      <vt:lpstr>Data Hazards for Branches</vt:lpstr>
      <vt:lpstr>Dynamic Branch Prediction</vt:lpstr>
      <vt:lpstr>1-Bit Predictor: Shortcoming</vt:lpstr>
      <vt:lpstr>2-Bit Predictor</vt:lpstr>
      <vt:lpstr>Calculating the Branch Target</vt:lpstr>
      <vt:lpstr>Exceptions and Interrupts</vt:lpstr>
      <vt:lpstr>Handling Exceptions</vt:lpstr>
      <vt:lpstr>An Alternate Mechanism</vt:lpstr>
      <vt:lpstr>Handler Actions</vt:lpstr>
      <vt:lpstr>Exceptions in a Pipeline</vt:lpstr>
      <vt:lpstr>Pipeline with Exceptions</vt:lpstr>
      <vt:lpstr>Exception Properties</vt:lpstr>
      <vt:lpstr>Exception Example</vt:lpstr>
      <vt:lpstr>Exception Example</vt:lpstr>
      <vt:lpstr>Exception Example</vt:lpstr>
      <vt:lpstr>Multiple Exceptions</vt:lpstr>
      <vt:lpstr>Imprecise Exceptions</vt:lpstr>
      <vt:lpstr>Instruction-Level Parallelism (ILP)</vt:lpstr>
      <vt:lpstr>Multiple Issue</vt:lpstr>
      <vt:lpstr>Speculation</vt:lpstr>
      <vt:lpstr>Compiler/Hardware Speculation</vt:lpstr>
      <vt:lpstr>Speculation and Exceptions</vt:lpstr>
      <vt:lpstr>Static Multiple Issue</vt:lpstr>
      <vt:lpstr>Scheduling Static Multiple Issue</vt:lpstr>
      <vt:lpstr>RISC-V with Static Dual Issue</vt:lpstr>
      <vt:lpstr>RISC-V with Static Dual Issue</vt:lpstr>
      <vt:lpstr>Hazards in the Dual-Issue RISC-V</vt:lpstr>
      <vt:lpstr>Scheduling Example</vt:lpstr>
      <vt:lpstr>Loop Unrolling</vt:lpstr>
      <vt:lpstr>Loop Unrolling Example</vt:lpstr>
      <vt:lpstr>Dynamic Multiple Issue</vt:lpstr>
      <vt:lpstr>Dynamic Pipeline Scheduling</vt:lpstr>
      <vt:lpstr>Dynamically Scheduled CPU</vt:lpstr>
      <vt:lpstr>Register Renaming</vt:lpstr>
      <vt:lpstr>Speculation</vt:lpstr>
      <vt:lpstr>Why Do Dynamic Scheduling?</vt:lpstr>
      <vt:lpstr>Does Multiple Issue Work?</vt:lpstr>
      <vt:lpstr>Power Efficiency</vt:lpstr>
      <vt:lpstr>Cortex A53 and Intel i7</vt:lpstr>
      <vt:lpstr>ARM Cortex-A53 Pipeline</vt:lpstr>
      <vt:lpstr>ARM Cortex-A53 Performance</vt:lpstr>
      <vt:lpstr>Core i7 Pipeline</vt:lpstr>
      <vt:lpstr>Core i7 Performance</vt:lpstr>
      <vt:lpstr>Matrix Multiply</vt:lpstr>
      <vt:lpstr>Matrix Multiply</vt:lpstr>
      <vt:lpstr>Performance Impact</vt:lpstr>
      <vt:lpstr>Fallacies</vt:lpstr>
      <vt:lpstr>Pitfalls</vt:lpstr>
      <vt:lpstr>Concluding Remarks</vt:lpstr>
    </vt:vector>
  </TitlesOfParts>
  <Company>Ashenden 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詠傑 鍾</cp:lastModifiedBy>
  <cp:revision>172</cp:revision>
  <dcterms:created xsi:type="dcterms:W3CDTF">2008-08-18T10:44:28Z</dcterms:created>
  <dcterms:modified xsi:type="dcterms:W3CDTF">2024-12-16T19:45:56Z</dcterms:modified>
</cp:coreProperties>
</file>